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61" r:id="rId4"/>
    <p:sldId id="258" r:id="rId5"/>
    <p:sldId id="262" r:id="rId6"/>
    <p:sldId id="265" r:id="rId7"/>
    <p:sldId id="263" r:id="rId8"/>
    <p:sldId id="264" r:id="rId9"/>
    <p:sldId id="266" r:id="rId10"/>
    <p:sldId id="267" r:id="rId1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6" d="100"/>
          <a:sy n="96" d="100"/>
        </p:scale>
        <p:origin x="6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408D30-A2D6-26BA-F9B7-5FBAE394A3A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tr-TR"/>
          </a:p>
        </p:txBody>
      </p:sp>
      <p:sp>
        <p:nvSpPr>
          <p:cNvPr id="3" name="Sous-titre 2">
            <a:extLst>
              <a:ext uri="{FF2B5EF4-FFF2-40B4-BE49-F238E27FC236}">
                <a16:creationId xmlns:a16="http://schemas.microsoft.com/office/drawing/2014/main" id="{FBCD10E0-3D7A-2992-00B6-777A168642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tr-TR"/>
          </a:p>
        </p:txBody>
      </p:sp>
      <p:sp>
        <p:nvSpPr>
          <p:cNvPr id="4" name="Espace réservé de la date 3">
            <a:extLst>
              <a:ext uri="{FF2B5EF4-FFF2-40B4-BE49-F238E27FC236}">
                <a16:creationId xmlns:a16="http://schemas.microsoft.com/office/drawing/2014/main" id="{BBBB98FF-9F98-1292-1AF2-D71CDF2643DD}"/>
              </a:ext>
            </a:extLst>
          </p:cNvPr>
          <p:cNvSpPr>
            <a:spLocks noGrp="1"/>
          </p:cNvSpPr>
          <p:nvPr>
            <p:ph type="dt" sz="half" idx="10"/>
          </p:nvPr>
        </p:nvSpPr>
        <p:spPr/>
        <p:txBody>
          <a:bodyPr/>
          <a:lstStyle/>
          <a:p>
            <a:fld id="{8A1F33BB-9649-4E9A-9F75-17F52C0C4052}" type="datetimeFigureOut">
              <a:rPr lang="tr-TR" smtClean="0"/>
              <a:t>30.01.2024</a:t>
            </a:fld>
            <a:endParaRPr lang="tr-TR"/>
          </a:p>
        </p:txBody>
      </p:sp>
      <p:sp>
        <p:nvSpPr>
          <p:cNvPr id="5" name="Espace réservé du pied de page 4">
            <a:extLst>
              <a:ext uri="{FF2B5EF4-FFF2-40B4-BE49-F238E27FC236}">
                <a16:creationId xmlns:a16="http://schemas.microsoft.com/office/drawing/2014/main" id="{BFA0FC15-41A7-E739-4990-349C7751CC75}"/>
              </a:ext>
            </a:extLst>
          </p:cNvPr>
          <p:cNvSpPr>
            <a:spLocks noGrp="1"/>
          </p:cNvSpPr>
          <p:nvPr>
            <p:ph type="ftr" sz="quarter" idx="11"/>
          </p:nvPr>
        </p:nvSpPr>
        <p:spPr/>
        <p:txBody>
          <a:bodyPr/>
          <a:lstStyle/>
          <a:p>
            <a:endParaRPr lang="tr-TR"/>
          </a:p>
        </p:txBody>
      </p:sp>
      <p:sp>
        <p:nvSpPr>
          <p:cNvPr id="6" name="Espace réservé du numéro de diapositive 5">
            <a:extLst>
              <a:ext uri="{FF2B5EF4-FFF2-40B4-BE49-F238E27FC236}">
                <a16:creationId xmlns:a16="http://schemas.microsoft.com/office/drawing/2014/main" id="{F259368D-01F1-C033-5D67-DF60FF59D558}"/>
              </a:ext>
            </a:extLst>
          </p:cNvPr>
          <p:cNvSpPr>
            <a:spLocks noGrp="1"/>
          </p:cNvSpPr>
          <p:nvPr>
            <p:ph type="sldNum" sz="quarter" idx="12"/>
          </p:nvPr>
        </p:nvSpPr>
        <p:spPr/>
        <p:txBody>
          <a:bodyPr/>
          <a:lstStyle/>
          <a:p>
            <a:fld id="{275D8906-7738-4267-B698-F8695C32D923}" type="slidenum">
              <a:rPr lang="tr-TR" smtClean="0"/>
              <a:t>‹N°›</a:t>
            </a:fld>
            <a:endParaRPr lang="tr-TR"/>
          </a:p>
        </p:txBody>
      </p:sp>
    </p:spTree>
    <p:extLst>
      <p:ext uri="{BB962C8B-B14F-4D97-AF65-F5344CB8AC3E}">
        <p14:creationId xmlns:p14="http://schemas.microsoft.com/office/powerpoint/2010/main" val="1521231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70F6C9-CE0B-59BF-5831-93BDAE511667}"/>
              </a:ext>
            </a:extLst>
          </p:cNvPr>
          <p:cNvSpPr>
            <a:spLocks noGrp="1"/>
          </p:cNvSpPr>
          <p:nvPr>
            <p:ph type="title"/>
          </p:nvPr>
        </p:nvSpPr>
        <p:spPr/>
        <p:txBody>
          <a:bodyPr/>
          <a:lstStyle/>
          <a:p>
            <a:r>
              <a:rPr lang="fr-FR"/>
              <a:t>Modifiez le style du titre</a:t>
            </a:r>
            <a:endParaRPr lang="tr-TR"/>
          </a:p>
        </p:txBody>
      </p:sp>
      <p:sp>
        <p:nvSpPr>
          <p:cNvPr id="3" name="Espace réservé du texte vertical 2">
            <a:extLst>
              <a:ext uri="{FF2B5EF4-FFF2-40B4-BE49-F238E27FC236}">
                <a16:creationId xmlns:a16="http://schemas.microsoft.com/office/drawing/2014/main" id="{251F8162-8C25-05D8-6F6E-74F1D2A9CB6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tr-TR"/>
          </a:p>
        </p:txBody>
      </p:sp>
      <p:sp>
        <p:nvSpPr>
          <p:cNvPr id="4" name="Espace réservé de la date 3">
            <a:extLst>
              <a:ext uri="{FF2B5EF4-FFF2-40B4-BE49-F238E27FC236}">
                <a16:creationId xmlns:a16="http://schemas.microsoft.com/office/drawing/2014/main" id="{114325BF-B8C2-6BCF-5E0B-D70E7E844D56}"/>
              </a:ext>
            </a:extLst>
          </p:cNvPr>
          <p:cNvSpPr>
            <a:spLocks noGrp="1"/>
          </p:cNvSpPr>
          <p:nvPr>
            <p:ph type="dt" sz="half" idx="10"/>
          </p:nvPr>
        </p:nvSpPr>
        <p:spPr/>
        <p:txBody>
          <a:bodyPr/>
          <a:lstStyle/>
          <a:p>
            <a:fld id="{8A1F33BB-9649-4E9A-9F75-17F52C0C4052}" type="datetimeFigureOut">
              <a:rPr lang="tr-TR" smtClean="0"/>
              <a:t>30.01.2024</a:t>
            </a:fld>
            <a:endParaRPr lang="tr-TR"/>
          </a:p>
        </p:txBody>
      </p:sp>
      <p:sp>
        <p:nvSpPr>
          <p:cNvPr id="5" name="Espace réservé du pied de page 4">
            <a:extLst>
              <a:ext uri="{FF2B5EF4-FFF2-40B4-BE49-F238E27FC236}">
                <a16:creationId xmlns:a16="http://schemas.microsoft.com/office/drawing/2014/main" id="{17EDA1C0-766D-DE04-6057-1F96650AE859}"/>
              </a:ext>
            </a:extLst>
          </p:cNvPr>
          <p:cNvSpPr>
            <a:spLocks noGrp="1"/>
          </p:cNvSpPr>
          <p:nvPr>
            <p:ph type="ftr" sz="quarter" idx="11"/>
          </p:nvPr>
        </p:nvSpPr>
        <p:spPr/>
        <p:txBody>
          <a:bodyPr/>
          <a:lstStyle/>
          <a:p>
            <a:endParaRPr lang="tr-TR"/>
          </a:p>
        </p:txBody>
      </p:sp>
      <p:sp>
        <p:nvSpPr>
          <p:cNvPr id="6" name="Espace réservé du numéro de diapositive 5">
            <a:extLst>
              <a:ext uri="{FF2B5EF4-FFF2-40B4-BE49-F238E27FC236}">
                <a16:creationId xmlns:a16="http://schemas.microsoft.com/office/drawing/2014/main" id="{2A3688F2-E5EC-2AB1-E467-91319F0B1BCD}"/>
              </a:ext>
            </a:extLst>
          </p:cNvPr>
          <p:cNvSpPr>
            <a:spLocks noGrp="1"/>
          </p:cNvSpPr>
          <p:nvPr>
            <p:ph type="sldNum" sz="quarter" idx="12"/>
          </p:nvPr>
        </p:nvSpPr>
        <p:spPr/>
        <p:txBody>
          <a:bodyPr/>
          <a:lstStyle/>
          <a:p>
            <a:fld id="{275D8906-7738-4267-B698-F8695C32D923}" type="slidenum">
              <a:rPr lang="tr-TR" smtClean="0"/>
              <a:t>‹N°›</a:t>
            </a:fld>
            <a:endParaRPr lang="tr-TR"/>
          </a:p>
        </p:txBody>
      </p:sp>
    </p:spTree>
    <p:extLst>
      <p:ext uri="{BB962C8B-B14F-4D97-AF65-F5344CB8AC3E}">
        <p14:creationId xmlns:p14="http://schemas.microsoft.com/office/powerpoint/2010/main" val="3924834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CFB8E12-2A38-EAED-8577-1E93747D49ED}"/>
              </a:ext>
            </a:extLst>
          </p:cNvPr>
          <p:cNvSpPr>
            <a:spLocks noGrp="1"/>
          </p:cNvSpPr>
          <p:nvPr>
            <p:ph type="title" orient="vert"/>
          </p:nvPr>
        </p:nvSpPr>
        <p:spPr>
          <a:xfrm>
            <a:off x="8724900" y="365125"/>
            <a:ext cx="2628900" cy="5811838"/>
          </a:xfrm>
        </p:spPr>
        <p:txBody>
          <a:bodyPr vert="eaVert"/>
          <a:lstStyle/>
          <a:p>
            <a:r>
              <a:rPr lang="fr-FR"/>
              <a:t>Modifiez le style du titre</a:t>
            </a:r>
            <a:endParaRPr lang="tr-TR"/>
          </a:p>
        </p:txBody>
      </p:sp>
      <p:sp>
        <p:nvSpPr>
          <p:cNvPr id="3" name="Espace réservé du texte vertical 2">
            <a:extLst>
              <a:ext uri="{FF2B5EF4-FFF2-40B4-BE49-F238E27FC236}">
                <a16:creationId xmlns:a16="http://schemas.microsoft.com/office/drawing/2014/main" id="{E6FDC7A8-D183-8CDA-EF10-23FEC230EF5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tr-TR"/>
          </a:p>
        </p:txBody>
      </p:sp>
      <p:sp>
        <p:nvSpPr>
          <p:cNvPr id="4" name="Espace réservé de la date 3">
            <a:extLst>
              <a:ext uri="{FF2B5EF4-FFF2-40B4-BE49-F238E27FC236}">
                <a16:creationId xmlns:a16="http://schemas.microsoft.com/office/drawing/2014/main" id="{10576935-6DC4-A019-A0D4-9C640ABF11D8}"/>
              </a:ext>
            </a:extLst>
          </p:cNvPr>
          <p:cNvSpPr>
            <a:spLocks noGrp="1"/>
          </p:cNvSpPr>
          <p:nvPr>
            <p:ph type="dt" sz="half" idx="10"/>
          </p:nvPr>
        </p:nvSpPr>
        <p:spPr/>
        <p:txBody>
          <a:bodyPr/>
          <a:lstStyle/>
          <a:p>
            <a:fld id="{8A1F33BB-9649-4E9A-9F75-17F52C0C4052}" type="datetimeFigureOut">
              <a:rPr lang="tr-TR" smtClean="0"/>
              <a:t>30.01.2024</a:t>
            </a:fld>
            <a:endParaRPr lang="tr-TR"/>
          </a:p>
        </p:txBody>
      </p:sp>
      <p:sp>
        <p:nvSpPr>
          <p:cNvPr id="5" name="Espace réservé du pied de page 4">
            <a:extLst>
              <a:ext uri="{FF2B5EF4-FFF2-40B4-BE49-F238E27FC236}">
                <a16:creationId xmlns:a16="http://schemas.microsoft.com/office/drawing/2014/main" id="{99562CB1-359C-1D08-8727-CF15AEF9EF00}"/>
              </a:ext>
            </a:extLst>
          </p:cNvPr>
          <p:cNvSpPr>
            <a:spLocks noGrp="1"/>
          </p:cNvSpPr>
          <p:nvPr>
            <p:ph type="ftr" sz="quarter" idx="11"/>
          </p:nvPr>
        </p:nvSpPr>
        <p:spPr/>
        <p:txBody>
          <a:bodyPr/>
          <a:lstStyle/>
          <a:p>
            <a:endParaRPr lang="tr-TR"/>
          </a:p>
        </p:txBody>
      </p:sp>
      <p:sp>
        <p:nvSpPr>
          <p:cNvPr id="6" name="Espace réservé du numéro de diapositive 5">
            <a:extLst>
              <a:ext uri="{FF2B5EF4-FFF2-40B4-BE49-F238E27FC236}">
                <a16:creationId xmlns:a16="http://schemas.microsoft.com/office/drawing/2014/main" id="{DB72C1EB-7694-2854-EAA3-55B18686B72E}"/>
              </a:ext>
            </a:extLst>
          </p:cNvPr>
          <p:cNvSpPr>
            <a:spLocks noGrp="1"/>
          </p:cNvSpPr>
          <p:nvPr>
            <p:ph type="sldNum" sz="quarter" idx="12"/>
          </p:nvPr>
        </p:nvSpPr>
        <p:spPr/>
        <p:txBody>
          <a:bodyPr/>
          <a:lstStyle/>
          <a:p>
            <a:fld id="{275D8906-7738-4267-B698-F8695C32D923}" type="slidenum">
              <a:rPr lang="tr-TR" smtClean="0"/>
              <a:t>‹N°›</a:t>
            </a:fld>
            <a:endParaRPr lang="tr-TR"/>
          </a:p>
        </p:txBody>
      </p:sp>
    </p:spTree>
    <p:extLst>
      <p:ext uri="{BB962C8B-B14F-4D97-AF65-F5344CB8AC3E}">
        <p14:creationId xmlns:p14="http://schemas.microsoft.com/office/powerpoint/2010/main" val="3818097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DD4380-64BA-1502-8D97-B530C7E4A789}"/>
              </a:ext>
            </a:extLst>
          </p:cNvPr>
          <p:cNvSpPr>
            <a:spLocks noGrp="1"/>
          </p:cNvSpPr>
          <p:nvPr>
            <p:ph type="title"/>
          </p:nvPr>
        </p:nvSpPr>
        <p:spPr/>
        <p:txBody>
          <a:bodyPr/>
          <a:lstStyle/>
          <a:p>
            <a:r>
              <a:rPr lang="fr-FR"/>
              <a:t>Modifiez le style du titre</a:t>
            </a:r>
            <a:endParaRPr lang="tr-TR"/>
          </a:p>
        </p:txBody>
      </p:sp>
      <p:sp>
        <p:nvSpPr>
          <p:cNvPr id="3" name="Espace réservé du contenu 2">
            <a:extLst>
              <a:ext uri="{FF2B5EF4-FFF2-40B4-BE49-F238E27FC236}">
                <a16:creationId xmlns:a16="http://schemas.microsoft.com/office/drawing/2014/main" id="{37535392-F9DD-8477-4085-77236B87753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tr-TR"/>
          </a:p>
        </p:txBody>
      </p:sp>
      <p:sp>
        <p:nvSpPr>
          <p:cNvPr id="4" name="Espace réservé de la date 3">
            <a:extLst>
              <a:ext uri="{FF2B5EF4-FFF2-40B4-BE49-F238E27FC236}">
                <a16:creationId xmlns:a16="http://schemas.microsoft.com/office/drawing/2014/main" id="{E7403467-BD6A-24A1-A3DA-2DC0B6C835D0}"/>
              </a:ext>
            </a:extLst>
          </p:cNvPr>
          <p:cNvSpPr>
            <a:spLocks noGrp="1"/>
          </p:cNvSpPr>
          <p:nvPr>
            <p:ph type="dt" sz="half" idx="10"/>
          </p:nvPr>
        </p:nvSpPr>
        <p:spPr/>
        <p:txBody>
          <a:bodyPr/>
          <a:lstStyle/>
          <a:p>
            <a:fld id="{8A1F33BB-9649-4E9A-9F75-17F52C0C4052}" type="datetimeFigureOut">
              <a:rPr lang="tr-TR" smtClean="0"/>
              <a:t>30.01.2024</a:t>
            </a:fld>
            <a:endParaRPr lang="tr-TR"/>
          </a:p>
        </p:txBody>
      </p:sp>
      <p:sp>
        <p:nvSpPr>
          <p:cNvPr id="5" name="Espace réservé du pied de page 4">
            <a:extLst>
              <a:ext uri="{FF2B5EF4-FFF2-40B4-BE49-F238E27FC236}">
                <a16:creationId xmlns:a16="http://schemas.microsoft.com/office/drawing/2014/main" id="{AD27987D-2006-0A22-40FB-7028BBE71AA1}"/>
              </a:ext>
            </a:extLst>
          </p:cNvPr>
          <p:cNvSpPr>
            <a:spLocks noGrp="1"/>
          </p:cNvSpPr>
          <p:nvPr>
            <p:ph type="ftr" sz="quarter" idx="11"/>
          </p:nvPr>
        </p:nvSpPr>
        <p:spPr/>
        <p:txBody>
          <a:bodyPr/>
          <a:lstStyle/>
          <a:p>
            <a:endParaRPr lang="tr-TR"/>
          </a:p>
        </p:txBody>
      </p:sp>
      <p:sp>
        <p:nvSpPr>
          <p:cNvPr id="6" name="Espace réservé du numéro de diapositive 5">
            <a:extLst>
              <a:ext uri="{FF2B5EF4-FFF2-40B4-BE49-F238E27FC236}">
                <a16:creationId xmlns:a16="http://schemas.microsoft.com/office/drawing/2014/main" id="{898BDA06-FEE8-272B-6A0F-15439D9240D5}"/>
              </a:ext>
            </a:extLst>
          </p:cNvPr>
          <p:cNvSpPr>
            <a:spLocks noGrp="1"/>
          </p:cNvSpPr>
          <p:nvPr>
            <p:ph type="sldNum" sz="quarter" idx="12"/>
          </p:nvPr>
        </p:nvSpPr>
        <p:spPr/>
        <p:txBody>
          <a:bodyPr/>
          <a:lstStyle/>
          <a:p>
            <a:fld id="{275D8906-7738-4267-B698-F8695C32D923}" type="slidenum">
              <a:rPr lang="tr-TR" smtClean="0"/>
              <a:t>‹N°›</a:t>
            </a:fld>
            <a:endParaRPr lang="tr-TR"/>
          </a:p>
        </p:txBody>
      </p:sp>
    </p:spTree>
    <p:extLst>
      <p:ext uri="{BB962C8B-B14F-4D97-AF65-F5344CB8AC3E}">
        <p14:creationId xmlns:p14="http://schemas.microsoft.com/office/powerpoint/2010/main" val="2475891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971183-39C0-3AC2-C787-1198497D494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tr-TR"/>
          </a:p>
        </p:txBody>
      </p:sp>
      <p:sp>
        <p:nvSpPr>
          <p:cNvPr id="3" name="Espace réservé du texte 2">
            <a:extLst>
              <a:ext uri="{FF2B5EF4-FFF2-40B4-BE49-F238E27FC236}">
                <a16:creationId xmlns:a16="http://schemas.microsoft.com/office/drawing/2014/main" id="{CEA90612-D24A-0F65-1864-2E329233E5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1E9EC2B-0E83-067A-0D7A-6A07F019CD77}"/>
              </a:ext>
            </a:extLst>
          </p:cNvPr>
          <p:cNvSpPr>
            <a:spLocks noGrp="1"/>
          </p:cNvSpPr>
          <p:nvPr>
            <p:ph type="dt" sz="half" idx="10"/>
          </p:nvPr>
        </p:nvSpPr>
        <p:spPr/>
        <p:txBody>
          <a:bodyPr/>
          <a:lstStyle/>
          <a:p>
            <a:fld id="{8A1F33BB-9649-4E9A-9F75-17F52C0C4052}" type="datetimeFigureOut">
              <a:rPr lang="tr-TR" smtClean="0"/>
              <a:t>30.01.2024</a:t>
            </a:fld>
            <a:endParaRPr lang="tr-TR"/>
          </a:p>
        </p:txBody>
      </p:sp>
      <p:sp>
        <p:nvSpPr>
          <p:cNvPr id="5" name="Espace réservé du pied de page 4">
            <a:extLst>
              <a:ext uri="{FF2B5EF4-FFF2-40B4-BE49-F238E27FC236}">
                <a16:creationId xmlns:a16="http://schemas.microsoft.com/office/drawing/2014/main" id="{C0B857AB-97B0-DA1A-5B0B-75BA624142FF}"/>
              </a:ext>
            </a:extLst>
          </p:cNvPr>
          <p:cNvSpPr>
            <a:spLocks noGrp="1"/>
          </p:cNvSpPr>
          <p:nvPr>
            <p:ph type="ftr" sz="quarter" idx="11"/>
          </p:nvPr>
        </p:nvSpPr>
        <p:spPr/>
        <p:txBody>
          <a:bodyPr/>
          <a:lstStyle/>
          <a:p>
            <a:endParaRPr lang="tr-TR"/>
          </a:p>
        </p:txBody>
      </p:sp>
      <p:sp>
        <p:nvSpPr>
          <p:cNvPr id="6" name="Espace réservé du numéro de diapositive 5">
            <a:extLst>
              <a:ext uri="{FF2B5EF4-FFF2-40B4-BE49-F238E27FC236}">
                <a16:creationId xmlns:a16="http://schemas.microsoft.com/office/drawing/2014/main" id="{A3BB573F-B320-0356-476E-55A5DF0C2EBD}"/>
              </a:ext>
            </a:extLst>
          </p:cNvPr>
          <p:cNvSpPr>
            <a:spLocks noGrp="1"/>
          </p:cNvSpPr>
          <p:nvPr>
            <p:ph type="sldNum" sz="quarter" idx="12"/>
          </p:nvPr>
        </p:nvSpPr>
        <p:spPr/>
        <p:txBody>
          <a:bodyPr/>
          <a:lstStyle/>
          <a:p>
            <a:fld id="{275D8906-7738-4267-B698-F8695C32D923}" type="slidenum">
              <a:rPr lang="tr-TR" smtClean="0"/>
              <a:t>‹N°›</a:t>
            </a:fld>
            <a:endParaRPr lang="tr-TR"/>
          </a:p>
        </p:txBody>
      </p:sp>
    </p:spTree>
    <p:extLst>
      <p:ext uri="{BB962C8B-B14F-4D97-AF65-F5344CB8AC3E}">
        <p14:creationId xmlns:p14="http://schemas.microsoft.com/office/powerpoint/2010/main" val="1837306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5777FF-F9A8-3BD5-FEB5-01DFA06E00D6}"/>
              </a:ext>
            </a:extLst>
          </p:cNvPr>
          <p:cNvSpPr>
            <a:spLocks noGrp="1"/>
          </p:cNvSpPr>
          <p:nvPr>
            <p:ph type="title"/>
          </p:nvPr>
        </p:nvSpPr>
        <p:spPr/>
        <p:txBody>
          <a:bodyPr/>
          <a:lstStyle/>
          <a:p>
            <a:r>
              <a:rPr lang="fr-FR"/>
              <a:t>Modifiez le style du titre</a:t>
            </a:r>
            <a:endParaRPr lang="tr-TR"/>
          </a:p>
        </p:txBody>
      </p:sp>
      <p:sp>
        <p:nvSpPr>
          <p:cNvPr id="3" name="Espace réservé du contenu 2">
            <a:extLst>
              <a:ext uri="{FF2B5EF4-FFF2-40B4-BE49-F238E27FC236}">
                <a16:creationId xmlns:a16="http://schemas.microsoft.com/office/drawing/2014/main" id="{CE680753-922D-971B-5A01-C1129A13A4B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tr-TR"/>
          </a:p>
        </p:txBody>
      </p:sp>
      <p:sp>
        <p:nvSpPr>
          <p:cNvPr id="4" name="Espace réservé du contenu 3">
            <a:extLst>
              <a:ext uri="{FF2B5EF4-FFF2-40B4-BE49-F238E27FC236}">
                <a16:creationId xmlns:a16="http://schemas.microsoft.com/office/drawing/2014/main" id="{8BC97EEB-D4B7-702A-EE9F-C60B8A81449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tr-TR"/>
          </a:p>
        </p:txBody>
      </p:sp>
      <p:sp>
        <p:nvSpPr>
          <p:cNvPr id="5" name="Espace réservé de la date 4">
            <a:extLst>
              <a:ext uri="{FF2B5EF4-FFF2-40B4-BE49-F238E27FC236}">
                <a16:creationId xmlns:a16="http://schemas.microsoft.com/office/drawing/2014/main" id="{3A80C881-B71B-46B7-7F62-462F9DFCA29F}"/>
              </a:ext>
            </a:extLst>
          </p:cNvPr>
          <p:cNvSpPr>
            <a:spLocks noGrp="1"/>
          </p:cNvSpPr>
          <p:nvPr>
            <p:ph type="dt" sz="half" idx="10"/>
          </p:nvPr>
        </p:nvSpPr>
        <p:spPr/>
        <p:txBody>
          <a:bodyPr/>
          <a:lstStyle/>
          <a:p>
            <a:fld id="{8A1F33BB-9649-4E9A-9F75-17F52C0C4052}" type="datetimeFigureOut">
              <a:rPr lang="tr-TR" smtClean="0"/>
              <a:t>30.01.2024</a:t>
            </a:fld>
            <a:endParaRPr lang="tr-TR"/>
          </a:p>
        </p:txBody>
      </p:sp>
      <p:sp>
        <p:nvSpPr>
          <p:cNvPr id="6" name="Espace réservé du pied de page 5">
            <a:extLst>
              <a:ext uri="{FF2B5EF4-FFF2-40B4-BE49-F238E27FC236}">
                <a16:creationId xmlns:a16="http://schemas.microsoft.com/office/drawing/2014/main" id="{948C225B-AB8F-BC8D-AAB9-116D27169D92}"/>
              </a:ext>
            </a:extLst>
          </p:cNvPr>
          <p:cNvSpPr>
            <a:spLocks noGrp="1"/>
          </p:cNvSpPr>
          <p:nvPr>
            <p:ph type="ftr" sz="quarter" idx="11"/>
          </p:nvPr>
        </p:nvSpPr>
        <p:spPr/>
        <p:txBody>
          <a:bodyPr/>
          <a:lstStyle/>
          <a:p>
            <a:endParaRPr lang="tr-TR"/>
          </a:p>
        </p:txBody>
      </p:sp>
      <p:sp>
        <p:nvSpPr>
          <p:cNvPr id="7" name="Espace réservé du numéro de diapositive 6">
            <a:extLst>
              <a:ext uri="{FF2B5EF4-FFF2-40B4-BE49-F238E27FC236}">
                <a16:creationId xmlns:a16="http://schemas.microsoft.com/office/drawing/2014/main" id="{895A45F0-EC6D-BF41-CFA1-B2334613B141}"/>
              </a:ext>
            </a:extLst>
          </p:cNvPr>
          <p:cNvSpPr>
            <a:spLocks noGrp="1"/>
          </p:cNvSpPr>
          <p:nvPr>
            <p:ph type="sldNum" sz="quarter" idx="12"/>
          </p:nvPr>
        </p:nvSpPr>
        <p:spPr/>
        <p:txBody>
          <a:bodyPr/>
          <a:lstStyle/>
          <a:p>
            <a:fld id="{275D8906-7738-4267-B698-F8695C32D923}" type="slidenum">
              <a:rPr lang="tr-TR" smtClean="0"/>
              <a:t>‹N°›</a:t>
            </a:fld>
            <a:endParaRPr lang="tr-TR"/>
          </a:p>
        </p:txBody>
      </p:sp>
    </p:spTree>
    <p:extLst>
      <p:ext uri="{BB962C8B-B14F-4D97-AF65-F5344CB8AC3E}">
        <p14:creationId xmlns:p14="http://schemas.microsoft.com/office/powerpoint/2010/main" val="2997232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CA0608-787B-8DB8-CDAE-98C2F0E25468}"/>
              </a:ext>
            </a:extLst>
          </p:cNvPr>
          <p:cNvSpPr>
            <a:spLocks noGrp="1"/>
          </p:cNvSpPr>
          <p:nvPr>
            <p:ph type="title"/>
          </p:nvPr>
        </p:nvSpPr>
        <p:spPr>
          <a:xfrm>
            <a:off x="839788" y="365125"/>
            <a:ext cx="10515600" cy="1325563"/>
          </a:xfrm>
        </p:spPr>
        <p:txBody>
          <a:bodyPr/>
          <a:lstStyle/>
          <a:p>
            <a:r>
              <a:rPr lang="fr-FR"/>
              <a:t>Modifiez le style du titre</a:t>
            </a:r>
            <a:endParaRPr lang="tr-TR"/>
          </a:p>
        </p:txBody>
      </p:sp>
      <p:sp>
        <p:nvSpPr>
          <p:cNvPr id="3" name="Espace réservé du texte 2">
            <a:extLst>
              <a:ext uri="{FF2B5EF4-FFF2-40B4-BE49-F238E27FC236}">
                <a16:creationId xmlns:a16="http://schemas.microsoft.com/office/drawing/2014/main" id="{873A1FD2-1DA8-5F60-5E96-9C26C3D0A2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473E6A45-807B-E4AB-8359-BEB3A42C7C4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tr-TR"/>
          </a:p>
        </p:txBody>
      </p:sp>
      <p:sp>
        <p:nvSpPr>
          <p:cNvPr id="5" name="Espace réservé du texte 4">
            <a:extLst>
              <a:ext uri="{FF2B5EF4-FFF2-40B4-BE49-F238E27FC236}">
                <a16:creationId xmlns:a16="http://schemas.microsoft.com/office/drawing/2014/main" id="{998FE244-C1B1-3003-07B9-548C997C97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DD27FF1-3E5C-8732-31BA-86762F8A0A9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tr-TR"/>
          </a:p>
        </p:txBody>
      </p:sp>
      <p:sp>
        <p:nvSpPr>
          <p:cNvPr id="7" name="Espace réservé de la date 6">
            <a:extLst>
              <a:ext uri="{FF2B5EF4-FFF2-40B4-BE49-F238E27FC236}">
                <a16:creationId xmlns:a16="http://schemas.microsoft.com/office/drawing/2014/main" id="{E58C3042-B2CF-E59E-699A-0D09A4145F90}"/>
              </a:ext>
            </a:extLst>
          </p:cNvPr>
          <p:cNvSpPr>
            <a:spLocks noGrp="1"/>
          </p:cNvSpPr>
          <p:nvPr>
            <p:ph type="dt" sz="half" idx="10"/>
          </p:nvPr>
        </p:nvSpPr>
        <p:spPr/>
        <p:txBody>
          <a:bodyPr/>
          <a:lstStyle/>
          <a:p>
            <a:fld id="{8A1F33BB-9649-4E9A-9F75-17F52C0C4052}" type="datetimeFigureOut">
              <a:rPr lang="tr-TR" smtClean="0"/>
              <a:t>30.01.2024</a:t>
            </a:fld>
            <a:endParaRPr lang="tr-TR"/>
          </a:p>
        </p:txBody>
      </p:sp>
      <p:sp>
        <p:nvSpPr>
          <p:cNvPr id="8" name="Espace réservé du pied de page 7">
            <a:extLst>
              <a:ext uri="{FF2B5EF4-FFF2-40B4-BE49-F238E27FC236}">
                <a16:creationId xmlns:a16="http://schemas.microsoft.com/office/drawing/2014/main" id="{85FE3C90-7EFA-2A3A-50EE-F1F77A31CF4F}"/>
              </a:ext>
            </a:extLst>
          </p:cNvPr>
          <p:cNvSpPr>
            <a:spLocks noGrp="1"/>
          </p:cNvSpPr>
          <p:nvPr>
            <p:ph type="ftr" sz="quarter" idx="11"/>
          </p:nvPr>
        </p:nvSpPr>
        <p:spPr/>
        <p:txBody>
          <a:bodyPr/>
          <a:lstStyle/>
          <a:p>
            <a:endParaRPr lang="tr-TR"/>
          </a:p>
        </p:txBody>
      </p:sp>
      <p:sp>
        <p:nvSpPr>
          <p:cNvPr id="9" name="Espace réservé du numéro de diapositive 8">
            <a:extLst>
              <a:ext uri="{FF2B5EF4-FFF2-40B4-BE49-F238E27FC236}">
                <a16:creationId xmlns:a16="http://schemas.microsoft.com/office/drawing/2014/main" id="{9D47C7EB-898D-9B5E-C747-FEDE356FFD10}"/>
              </a:ext>
            </a:extLst>
          </p:cNvPr>
          <p:cNvSpPr>
            <a:spLocks noGrp="1"/>
          </p:cNvSpPr>
          <p:nvPr>
            <p:ph type="sldNum" sz="quarter" idx="12"/>
          </p:nvPr>
        </p:nvSpPr>
        <p:spPr/>
        <p:txBody>
          <a:bodyPr/>
          <a:lstStyle/>
          <a:p>
            <a:fld id="{275D8906-7738-4267-B698-F8695C32D923}" type="slidenum">
              <a:rPr lang="tr-TR" smtClean="0"/>
              <a:t>‹N°›</a:t>
            </a:fld>
            <a:endParaRPr lang="tr-TR"/>
          </a:p>
        </p:txBody>
      </p:sp>
    </p:spTree>
    <p:extLst>
      <p:ext uri="{BB962C8B-B14F-4D97-AF65-F5344CB8AC3E}">
        <p14:creationId xmlns:p14="http://schemas.microsoft.com/office/powerpoint/2010/main" val="4072169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64220A-8FEC-A19F-6AC4-CD21698C7C69}"/>
              </a:ext>
            </a:extLst>
          </p:cNvPr>
          <p:cNvSpPr>
            <a:spLocks noGrp="1"/>
          </p:cNvSpPr>
          <p:nvPr>
            <p:ph type="title"/>
          </p:nvPr>
        </p:nvSpPr>
        <p:spPr/>
        <p:txBody>
          <a:bodyPr/>
          <a:lstStyle/>
          <a:p>
            <a:r>
              <a:rPr lang="fr-FR"/>
              <a:t>Modifiez le style du titre</a:t>
            </a:r>
            <a:endParaRPr lang="tr-TR"/>
          </a:p>
        </p:txBody>
      </p:sp>
      <p:sp>
        <p:nvSpPr>
          <p:cNvPr id="3" name="Espace réservé de la date 2">
            <a:extLst>
              <a:ext uri="{FF2B5EF4-FFF2-40B4-BE49-F238E27FC236}">
                <a16:creationId xmlns:a16="http://schemas.microsoft.com/office/drawing/2014/main" id="{8F3FFF10-7DF5-4F01-644C-72E611E043A7}"/>
              </a:ext>
            </a:extLst>
          </p:cNvPr>
          <p:cNvSpPr>
            <a:spLocks noGrp="1"/>
          </p:cNvSpPr>
          <p:nvPr>
            <p:ph type="dt" sz="half" idx="10"/>
          </p:nvPr>
        </p:nvSpPr>
        <p:spPr/>
        <p:txBody>
          <a:bodyPr/>
          <a:lstStyle/>
          <a:p>
            <a:fld id="{8A1F33BB-9649-4E9A-9F75-17F52C0C4052}" type="datetimeFigureOut">
              <a:rPr lang="tr-TR" smtClean="0"/>
              <a:t>30.01.2024</a:t>
            </a:fld>
            <a:endParaRPr lang="tr-TR"/>
          </a:p>
        </p:txBody>
      </p:sp>
      <p:sp>
        <p:nvSpPr>
          <p:cNvPr id="4" name="Espace réservé du pied de page 3">
            <a:extLst>
              <a:ext uri="{FF2B5EF4-FFF2-40B4-BE49-F238E27FC236}">
                <a16:creationId xmlns:a16="http://schemas.microsoft.com/office/drawing/2014/main" id="{0DC6A7AD-96C7-7D27-0D42-5F126AC59C29}"/>
              </a:ext>
            </a:extLst>
          </p:cNvPr>
          <p:cNvSpPr>
            <a:spLocks noGrp="1"/>
          </p:cNvSpPr>
          <p:nvPr>
            <p:ph type="ftr" sz="quarter" idx="11"/>
          </p:nvPr>
        </p:nvSpPr>
        <p:spPr/>
        <p:txBody>
          <a:bodyPr/>
          <a:lstStyle/>
          <a:p>
            <a:endParaRPr lang="tr-TR"/>
          </a:p>
        </p:txBody>
      </p:sp>
      <p:sp>
        <p:nvSpPr>
          <p:cNvPr id="5" name="Espace réservé du numéro de diapositive 4">
            <a:extLst>
              <a:ext uri="{FF2B5EF4-FFF2-40B4-BE49-F238E27FC236}">
                <a16:creationId xmlns:a16="http://schemas.microsoft.com/office/drawing/2014/main" id="{C0274DCC-07F3-11F6-18EC-3F69D9F068EB}"/>
              </a:ext>
            </a:extLst>
          </p:cNvPr>
          <p:cNvSpPr>
            <a:spLocks noGrp="1"/>
          </p:cNvSpPr>
          <p:nvPr>
            <p:ph type="sldNum" sz="quarter" idx="12"/>
          </p:nvPr>
        </p:nvSpPr>
        <p:spPr/>
        <p:txBody>
          <a:bodyPr/>
          <a:lstStyle/>
          <a:p>
            <a:fld id="{275D8906-7738-4267-B698-F8695C32D923}" type="slidenum">
              <a:rPr lang="tr-TR" smtClean="0"/>
              <a:t>‹N°›</a:t>
            </a:fld>
            <a:endParaRPr lang="tr-TR"/>
          </a:p>
        </p:txBody>
      </p:sp>
    </p:spTree>
    <p:extLst>
      <p:ext uri="{BB962C8B-B14F-4D97-AF65-F5344CB8AC3E}">
        <p14:creationId xmlns:p14="http://schemas.microsoft.com/office/powerpoint/2010/main" val="4229225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832BB74-F2EF-309D-C566-54F6D838320D}"/>
              </a:ext>
            </a:extLst>
          </p:cNvPr>
          <p:cNvSpPr>
            <a:spLocks noGrp="1"/>
          </p:cNvSpPr>
          <p:nvPr>
            <p:ph type="dt" sz="half" idx="10"/>
          </p:nvPr>
        </p:nvSpPr>
        <p:spPr/>
        <p:txBody>
          <a:bodyPr/>
          <a:lstStyle/>
          <a:p>
            <a:fld id="{8A1F33BB-9649-4E9A-9F75-17F52C0C4052}" type="datetimeFigureOut">
              <a:rPr lang="tr-TR" smtClean="0"/>
              <a:t>30.01.2024</a:t>
            </a:fld>
            <a:endParaRPr lang="tr-TR"/>
          </a:p>
        </p:txBody>
      </p:sp>
      <p:sp>
        <p:nvSpPr>
          <p:cNvPr id="3" name="Espace réservé du pied de page 2">
            <a:extLst>
              <a:ext uri="{FF2B5EF4-FFF2-40B4-BE49-F238E27FC236}">
                <a16:creationId xmlns:a16="http://schemas.microsoft.com/office/drawing/2014/main" id="{61C52471-62EE-4031-FB53-F962726AD726}"/>
              </a:ext>
            </a:extLst>
          </p:cNvPr>
          <p:cNvSpPr>
            <a:spLocks noGrp="1"/>
          </p:cNvSpPr>
          <p:nvPr>
            <p:ph type="ftr" sz="quarter" idx="11"/>
          </p:nvPr>
        </p:nvSpPr>
        <p:spPr/>
        <p:txBody>
          <a:bodyPr/>
          <a:lstStyle/>
          <a:p>
            <a:endParaRPr lang="tr-TR"/>
          </a:p>
        </p:txBody>
      </p:sp>
      <p:sp>
        <p:nvSpPr>
          <p:cNvPr id="4" name="Espace réservé du numéro de diapositive 3">
            <a:extLst>
              <a:ext uri="{FF2B5EF4-FFF2-40B4-BE49-F238E27FC236}">
                <a16:creationId xmlns:a16="http://schemas.microsoft.com/office/drawing/2014/main" id="{60ED5979-70B1-8134-3C8B-E12E77000F9D}"/>
              </a:ext>
            </a:extLst>
          </p:cNvPr>
          <p:cNvSpPr>
            <a:spLocks noGrp="1"/>
          </p:cNvSpPr>
          <p:nvPr>
            <p:ph type="sldNum" sz="quarter" idx="12"/>
          </p:nvPr>
        </p:nvSpPr>
        <p:spPr/>
        <p:txBody>
          <a:bodyPr/>
          <a:lstStyle/>
          <a:p>
            <a:fld id="{275D8906-7738-4267-B698-F8695C32D923}" type="slidenum">
              <a:rPr lang="tr-TR" smtClean="0"/>
              <a:t>‹N°›</a:t>
            </a:fld>
            <a:endParaRPr lang="tr-TR"/>
          </a:p>
        </p:txBody>
      </p:sp>
    </p:spTree>
    <p:extLst>
      <p:ext uri="{BB962C8B-B14F-4D97-AF65-F5344CB8AC3E}">
        <p14:creationId xmlns:p14="http://schemas.microsoft.com/office/powerpoint/2010/main" val="240719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3D4662-B33B-B52A-A22E-8C872D964AE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tr-TR"/>
          </a:p>
        </p:txBody>
      </p:sp>
      <p:sp>
        <p:nvSpPr>
          <p:cNvPr id="3" name="Espace réservé du contenu 2">
            <a:extLst>
              <a:ext uri="{FF2B5EF4-FFF2-40B4-BE49-F238E27FC236}">
                <a16:creationId xmlns:a16="http://schemas.microsoft.com/office/drawing/2014/main" id="{6D9486FA-4EAE-DB16-8658-4803512148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tr-TR"/>
          </a:p>
        </p:txBody>
      </p:sp>
      <p:sp>
        <p:nvSpPr>
          <p:cNvPr id="4" name="Espace réservé du texte 3">
            <a:extLst>
              <a:ext uri="{FF2B5EF4-FFF2-40B4-BE49-F238E27FC236}">
                <a16:creationId xmlns:a16="http://schemas.microsoft.com/office/drawing/2014/main" id="{F7F0E40E-8F5B-BD00-6854-687086597D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0A074F3-9B2F-630A-F607-64120595686F}"/>
              </a:ext>
            </a:extLst>
          </p:cNvPr>
          <p:cNvSpPr>
            <a:spLocks noGrp="1"/>
          </p:cNvSpPr>
          <p:nvPr>
            <p:ph type="dt" sz="half" idx="10"/>
          </p:nvPr>
        </p:nvSpPr>
        <p:spPr/>
        <p:txBody>
          <a:bodyPr/>
          <a:lstStyle/>
          <a:p>
            <a:fld id="{8A1F33BB-9649-4E9A-9F75-17F52C0C4052}" type="datetimeFigureOut">
              <a:rPr lang="tr-TR" smtClean="0"/>
              <a:t>30.01.2024</a:t>
            </a:fld>
            <a:endParaRPr lang="tr-TR"/>
          </a:p>
        </p:txBody>
      </p:sp>
      <p:sp>
        <p:nvSpPr>
          <p:cNvPr id="6" name="Espace réservé du pied de page 5">
            <a:extLst>
              <a:ext uri="{FF2B5EF4-FFF2-40B4-BE49-F238E27FC236}">
                <a16:creationId xmlns:a16="http://schemas.microsoft.com/office/drawing/2014/main" id="{354B5973-57EB-8BD9-CE37-69251C9780CE}"/>
              </a:ext>
            </a:extLst>
          </p:cNvPr>
          <p:cNvSpPr>
            <a:spLocks noGrp="1"/>
          </p:cNvSpPr>
          <p:nvPr>
            <p:ph type="ftr" sz="quarter" idx="11"/>
          </p:nvPr>
        </p:nvSpPr>
        <p:spPr/>
        <p:txBody>
          <a:bodyPr/>
          <a:lstStyle/>
          <a:p>
            <a:endParaRPr lang="tr-TR"/>
          </a:p>
        </p:txBody>
      </p:sp>
      <p:sp>
        <p:nvSpPr>
          <p:cNvPr id="7" name="Espace réservé du numéro de diapositive 6">
            <a:extLst>
              <a:ext uri="{FF2B5EF4-FFF2-40B4-BE49-F238E27FC236}">
                <a16:creationId xmlns:a16="http://schemas.microsoft.com/office/drawing/2014/main" id="{5A0619B0-A2BE-EE3F-2221-3003999BAB68}"/>
              </a:ext>
            </a:extLst>
          </p:cNvPr>
          <p:cNvSpPr>
            <a:spLocks noGrp="1"/>
          </p:cNvSpPr>
          <p:nvPr>
            <p:ph type="sldNum" sz="quarter" idx="12"/>
          </p:nvPr>
        </p:nvSpPr>
        <p:spPr/>
        <p:txBody>
          <a:bodyPr/>
          <a:lstStyle/>
          <a:p>
            <a:fld id="{275D8906-7738-4267-B698-F8695C32D923}" type="slidenum">
              <a:rPr lang="tr-TR" smtClean="0"/>
              <a:t>‹N°›</a:t>
            </a:fld>
            <a:endParaRPr lang="tr-TR"/>
          </a:p>
        </p:txBody>
      </p:sp>
    </p:spTree>
    <p:extLst>
      <p:ext uri="{BB962C8B-B14F-4D97-AF65-F5344CB8AC3E}">
        <p14:creationId xmlns:p14="http://schemas.microsoft.com/office/powerpoint/2010/main" val="2387161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4AF3C-CA53-DB14-335D-2B562FD339F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tr-TR"/>
          </a:p>
        </p:txBody>
      </p:sp>
      <p:sp>
        <p:nvSpPr>
          <p:cNvPr id="3" name="Espace réservé pour une image  2">
            <a:extLst>
              <a:ext uri="{FF2B5EF4-FFF2-40B4-BE49-F238E27FC236}">
                <a16:creationId xmlns:a16="http://schemas.microsoft.com/office/drawing/2014/main" id="{26CC4B60-DDAA-4769-A180-EDFB414902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Espace réservé du texte 3">
            <a:extLst>
              <a:ext uri="{FF2B5EF4-FFF2-40B4-BE49-F238E27FC236}">
                <a16:creationId xmlns:a16="http://schemas.microsoft.com/office/drawing/2014/main" id="{68F19CDB-C293-3D2C-C8B2-11A431A497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71998C8-F700-A6CB-AC40-44F027C001D4}"/>
              </a:ext>
            </a:extLst>
          </p:cNvPr>
          <p:cNvSpPr>
            <a:spLocks noGrp="1"/>
          </p:cNvSpPr>
          <p:nvPr>
            <p:ph type="dt" sz="half" idx="10"/>
          </p:nvPr>
        </p:nvSpPr>
        <p:spPr/>
        <p:txBody>
          <a:bodyPr/>
          <a:lstStyle/>
          <a:p>
            <a:fld id="{8A1F33BB-9649-4E9A-9F75-17F52C0C4052}" type="datetimeFigureOut">
              <a:rPr lang="tr-TR" smtClean="0"/>
              <a:t>30.01.2024</a:t>
            </a:fld>
            <a:endParaRPr lang="tr-TR"/>
          </a:p>
        </p:txBody>
      </p:sp>
      <p:sp>
        <p:nvSpPr>
          <p:cNvPr id="6" name="Espace réservé du pied de page 5">
            <a:extLst>
              <a:ext uri="{FF2B5EF4-FFF2-40B4-BE49-F238E27FC236}">
                <a16:creationId xmlns:a16="http://schemas.microsoft.com/office/drawing/2014/main" id="{81E44432-DD9E-224B-593E-33E8CA79D250}"/>
              </a:ext>
            </a:extLst>
          </p:cNvPr>
          <p:cNvSpPr>
            <a:spLocks noGrp="1"/>
          </p:cNvSpPr>
          <p:nvPr>
            <p:ph type="ftr" sz="quarter" idx="11"/>
          </p:nvPr>
        </p:nvSpPr>
        <p:spPr/>
        <p:txBody>
          <a:bodyPr/>
          <a:lstStyle/>
          <a:p>
            <a:endParaRPr lang="tr-TR"/>
          </a:p>
        </p:txBody>
      </p:sp>
      <p:sp>
        <p:nvSpPr>
          <p:cNvPr id="7" name="Espace réservé du numéro de diapositive 6">
            <a:extLst>
              <a:ext uri="{FF2B5EF4-FFF2-40B4-BE49-F238E27FC236}">
                <a16:creationId xmlns:a16="http://schemas.microsoft.com/office/drawing/2014/main" id="{88268C8A-7E26-668E-3D45-07FB34F3E5C9}"/>
              </a:ext>
            </a:extLst>
          </p:cNvPr>
          <p:cNvSpPr>
            <a:spLocks noGrp="1"/>
          </p:cNvSpPr>
          <p:nvPr>
            <p:ph type="sldNum" sz="quarter" idx="12"/>
          </p:nvPr>
        </p:nvSpPr>
        <p:spPr/>
        <p:txBody>
          <a:bodyPr/>
          <a:lstStyle/>
          <a:p>
            <a:fld id="{275D8906-7738-4267-B698-F8695C32D923}" type="slidenum">
              <a:rPr lang="tr-TR" smtClean="0"/>
              <a:t>‹N°›</a:t>
            </a:fld>
            <a:endParaRPr lang="tr-TR"/>
          </a:p>
        </p:txBody>
      </p:sp>
    </p:spTree>
    <p:extLst>
      <p:ext uri="{BB962C8B-B14F-4D97-AF65-F5344CB8AC3E}">
        <p14:creationId xmlns:p14="http://schemas.microsoft.com/office/powerpoint/2010/main" val="577793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B19C505-A128-CD55-6C96-E67945A8DA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tr-TR"/>
          </a:p>
        </p:txBody>
      </p:sp>
      <p:sp>
        <p:nvSpPr>
          <p:cNvPr id="3" name="Espace réservé du texte 2">
            <a:extLst>
              <a:ext uri="{FF2B5EF4-FFF2-40B4-BE49-F238E27FC236}">
                <a16:creationId xmlns:a16="http://schemas.microsoft.com/office/drawing/2014/main" id="{90CA1EBA-9E70-58CE-9CE0-8DEA48B33F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tr-TR"/>
          </a:p>
        </p:txBody>
      </p:sp>
      <p:sp>
        <p:nvSpPr>
          <p:cNvPr id="4" name="Espace réservé de la date 3">
            <a:extLst>
              <a:ext uri="{FF2B5EF4-FFF2-40B4-BE49-F238E27FC236}">
                <a16:creationId xmlns:a16="http://schemas.microsoft.com/office/drawing/2014/main" id="{C88E168B-8DD5-9574-B0E9-6AB6ED4C52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1F33BB-9649-4E9A-9F75-17F52C0C4052}" type="datetimeFigureOut">
              <a:rPr lang="tr-TR" smtClean="0"/>
              <a:t>30.01.2024</a:t>
            </a:fld>
            <a:endParaRPr lang="tr-TR"/>
          </a:p>
        </p:txBody>
      </p:sp>
      <p:sp>
        <p:nvSpPr>
          <p:cNvPr id="5" name="Espace réservé du pied de page 4">
            <a:extLst>
              <a:ext uri="{FF2B5EF4-FFF2-40B4-BE49-F238E27FC236}">
                <a16:creationId xmlns:a16="http://schemas.microsoft.com/office/drawing/2014/main" id="{871D7CBB-F8B5-3689-3D96-D64D7D5073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Espace réservé du numéro de diapositive 5">
            <a:extLst>
              <a:ext uri="{FF2B5EF4-FFF2-40B4-BE49-F238E27FC236}">
                <a16:creationId xmlns:a16="http://schemas.microsoft.com/office/drawing/2014/main" id="{D5EF01AD-4791-0495-D9E7-7A90C998D8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5D8906-7738-4267-B698-F8695C32D923}" type="slidenum">
              <a:rPr lang="tr-TR" smtClean="0"/>
              <a:t>‹N°›</a:t>
            </a:fld>
            <a:endParaRPr lang="tr-TR"/>
          </a:p>
        </p:txBody>
      </p:sp>
    </p:spTree>
    <p:extLst>
      <p:ext uri="{BB962C8B-B14F-4D97-AF65-F5344CB8AC3E}">
        <p14:creationId xmlns:p14="http://schemas.microsoft.com/office/powerpoint/2010/main" val="29904551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Commerce de proximité, supermarché, Épicerie, Magasin&#10;&#10;Description générée automatiquement">
            <a:extLst>
              <a:ext uri="{FF2B5EF4-FFF2-40B4-BE49-F238E27FC236}">
                <a16:creationId xmlns:a16="http://schemas.microsoft.com/office/drawing/2014/main" id="{5AB8C113-94AC-CCDC-ED6F-599E0C4D726C}"/>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 coins arrondis 3">
            <a:extLst>
              <a:ext uri="{FF2B5EF4-FFF2-40B4-BE49-F238E27FC236}">
                <a16:creationId xmlns:a16="http://schemas.microsoft.com/office/drawing/2014/main" id="{1EFE3916-572D-B611-3E27-B6A0B77B0D54}"/>
              </a:ext>
            </a:extLst>
          </p:cNvPr>
          <p:cNvSpPr/>
          <p:nvPr/>
        </p:nvSpPr>
        <p:spPr>
          <a:xfrm>
            <a:off x="3787986" y="2341010"/>
            <a:ext cx="4136994" cy="665826"/>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3600" dirty="0">
                <a:latin typeface="Times New Roman" panose="02020603050405020304" pitchFamily="18" charset="0"/>
                <a:cs typeface="Times New Roman" panose="02020603050405020304" pitchFamily="18" charset="0"/>
              </a:rPr>
              <a:t>Online Bakkal</a:t>
            </a:r>
          </a:p>
        </p:txBody>
      </p:sp>
      <p:sp>
        <p:nvSpPr>
          <p:cNvPr id="5" name="Rectangle 4">
            <a:extLst>
              <a:ext uri="{FF2B5EF4-FFF2-40B4-BE49-F238E27FC236}">
                <a16:creationId xmlns:a16="http://schemas.microsoft.com/office/drawing/2014/main" id="{F64FBC58-F790-04A5-66CB-2FB8C15E64E1}"/>
              </a:ext>
            </a:extLst>
          </p:cNvPr>
          <p:cNvSpPr/>
          <p:nvPr/>
        </p:nvSpPr>
        <p:spPr>
          <a:xfrm>
            <a:off x="1243028" y="4059734"/>
            <a:ext cx="3817398" cy="735366"/>
          </a:xfrm>
          <a:custGeom>
            <a:avLst/>
            <a:gdLst>
              <a:gd name="connsiteX0" fmla="*/ 0 w 3817398"/>
              <a:gd name="connsiteY0" fmla="*/ 0 h 735366"/>
              <a:gd name="connsiteX1" fmla="*/ 621691 w 3817398"/>
              <a:gd name="connsiteY1" fmla="*/ 0 h 735366"/>
              <a:gd name="connsiteX2" fmla="*/ 1205207 w 3817398"/>
              <a:gd name="connsiteY2" fmla="*/ 0 h 735366"/>
              <a:gd name="connsiteX3" fmla="*/ 1712376 w 3817398"/>
              <a:gd name="connsiteY3" fmla="*/ 0 h 735366"/>
              <a:gd name="connsiteX4" fmla="*/ 2219544 w 3817398"/>
              <a:gd name="connsiteY4" fmla="*/ 0 h 735366"/>
              <a:gd name="connsiteX5" fmla="*/ 2688539 w 3817398"/>
              <a:gd name="connsiteY5" fmla="*/ 0 h 735366"/>
              <a:gd name="connsiteX6" fmla="*/ 3272055 w 3817398"/>
              <a:gd name="connsiteY6" fmla="*/ 0 h 735366"/>
              <a:gd name="connsiteX7" fmla="*/ 3817398 w 3817398"/>
              <a:gd name="connsiteY7" fmla="*/ 0 h 735366"/>
              <a:gd name="connsiteX8" fmla="*/ 3817398 w 3817398"/>
              <a:gd name="connsiteY8" fmla="*/ 375037 h 735366"/>
              <a:gd name="connsiteX9" fmla="*/ 3817398 w 3817398"/>
              <a:gd name="connsiteY9" fmla="*/ 735366 h 735366"/>
              <a:gd name="connsiteX10" fmla="*/ 3310229 w 3817398"/>
              <a:gd name="connsiteY10" fmla="*/ 735366 h 735366"/>
              <a:gd name="connsiteX11" fmla="*/ 2803061 w 3817398"/>
              <a:gd name="connsiteY11" fmla="*/ 735366 h 735366"/>
              <a:gd name="connsiteX12" fmla="*/ 2334066 w 3817398"/>
              <a:gd name="connsiteY12" fmla="*/ 735366 h 735366"/>
              <a:gd name="connsiteX13" fmla="*/ 1712376 w 3817398"/>
              <a:gd name="connsiteY13" fmla="*/ 735366 h 735366"/>
              <a:gd name="connsiteX14" fmla="*/ 1090685 w 3817398"/>
              <a:gd name="connsiteY14" fmla="*/ 735366 h 735366"/>
              <a:gd name="connsiteX15" fmla="*/ 468995 w 3817398"/>
              <a:gd name="connsiteY15" fmla="*/ 735366 h 735366"/>
              <a:gd name="connsiteX16" fmla="*/ 0 w 3817398"/>
              <a:gd name="connsiteY16" fmla="*/ 735366 h 735366"/>
              <a:gd name="connsiteX17" fmla="*/ 0 w 3817398"/>
              <a:gd name="connsiteY17" fmla="*/ 367683 h 735366"/>
              <a:gd name="connsiteX18" fmla="*/ 0 w 3817398"/>
              <a:gd name="connsiteY18" fmla="*/ 0 h 73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7398" h="735366" fill="none" extrusionOk="0">
                <a:moveTo>
                  <a:pt x="0" y="0"/>
                </a:moveTo>
                <a:cubicBezTo>
                  <a:pt x="278840" y="-20202"/>
                  <a:pt x="445177" y="39523"/>
                  <a:pt x="621691" y="0"/>
                </a:cubicBezTo>
                <a:cubicBezTo>
                  <a:pt x="798205" y="-39523"/>
                  <a:pt x="1030832" y="20553"/>
                  <a:pt x="1205207" y="0"/>
                </a:cubicBezTo>
                <a:cubicBezTo>
                  <a:pt x="1379582" y="-20553"/>
                  <a:pt x="1491678" y="58029"/>
                  <a:pt x="1712376" y="0"/>
                </a:cubicBezTo>
                <a:cubicBezTo>
                  <a:pt x="1933074" y="-58029"/>
                  <a:pt x="1990081" y="21679"/>
                  <a:pt x="2219544" y="0"/>
                </a:cubicBezTo>
                <a:cubicBezTo>
                  <a:pt x="2449007" y="-21679"/>
                  <a:pt x="2528775" y="46028"/>
                  <a:pt x="2688539" y="0"/>
                </a:cubicBezTo>
                <a:cubicBezTo>
                  <a:pt x="2848303" y="-46028"/>
                  <a:pt x="3138225" y="40557"/>
                  <a:pt x="3272055" y="0"/>
                </a:cubicBezTo>
                <a:cubicBezTo>
                  <a:pt x="3405885" y="-40557"/>
                  <a:pt x="3665471" y="53540"/>
                  <a:pt x="3817398" y="0"/>
                </a:cubicBezTo>
                <a:cubicBezTo>
                  <a:pt x="3835047" y="78534"/>
                  <a:pt x="3811911" y="235821"/>
                  <a:pt x="3817398" y="375037"/>
                </a:cubicBezTo>
                <a:cubicBezTo>
                  <a:pt x="3822885" y="514253"/>
                  <a:pt x="3811456" y="614791"/>
                  <a:pt x="3817398" y="735366"/>
                </a:cubicBezTo>
                <a:cubicBezTo>
                  <a:pt x="3622134" y="770868"/>
                  <a:pt x="3416416" y="717869"/>
                  <a:pt x="3310229" y="735366"/>
                </a:cubicBezTo>
                <a:cubicBezTo>
                  <a:pt x="3204042" y="752863"/>
                  <a:pt x="2933829" y="713907"/>
                  <a:pt x="2803061" y="735366"/>
                </a:cubicBezTo>
                <a:cubicBezTo>
                  <a:pt x="2672293" y="756825"/>
                  <a:pt x="2499565" y="716995"/>
                  <a:pt x="2334066" y="735366"/>
                </a:cubicBezTo>
                <a:cubicBezTo>
                  <a:pt x="2168567" y="753737"/>
                  <a:pt x="1990000" y="706809"/>
                  <a:pt x="1712376" y="735366"/>
                </a:cubicBezTo>
                <a:cubicBezTo>
                  <a:pt x="1434752" y="763923"/>
                  <a:pt x="1341407" y="724160"/>
                  <a:pt x="1090685" y="735366"/>
                </a:cubicBezTo>
                <a:cubicBezTo>
                  <a:pt x="839963" y="746572"/>
                  <a:pt x="701697" y="696811"/>
                  <a:pt x="468995" y="735366"/>
                </a:cubicBezTo>
                <a:cubicBezTo>
                  <a:pt x="236293" y="773921"/>
                  <a:pt x="98726" y="688781"/>
                  <a:pt x="0" y="735366"/>
                </a:cubicBezTo>
                <a:cubicBezTo>
                  <a:pt x="-41538" y="645716"/>
                  <a:pt x="26216" y="508215"/>
                  <a:pt x="0" y="367683"/>
                </a:cubicBezTo>
                <a:cubicBezTo>
                  <a:pt x="-26216" y="227151"/>
                  <a:pt x="18285" y="110183"/>
                  <a:pt x="0" y="0"/>
                </a:cubicBezTo>
                <a:close/>
              </a:path>
              <a:path w="3817398" h="735366" stroke="0" extrusionOk="0">
                <a:moveTo>
                  <a:pt x="0" y="0"/>
                </a:moveTo>
                <a:cubicBezTo>
                  <a:pt x="249222" y="-26820"/>
                  <a:pt x="319928" y="34667"/>
                  <a:pt x="583517" y="0"/>
                </a:cubicBezTo>
                <a:cubicBezTo>
                  <a:pt x="847106" y="-34667"/>
                  <a:pt x="924556" y="68378"/>
                  <a:pt x="1205207" y="0"/>
                </a:cubicBezTo>
                <a:cubicBezTo>
                  <a:pt x="1485858" y="-68378"/>
                  <a:pt x="1495455" y="18316"/>
                  <a:pt x="1636028" y="0"/>
                </a:cubicBezTo>
                <a:cubicBezTo>
                  <a:pt x="1776601" y="-18316"/>
                  <a:pt x="1905554" y="55233"/>
                  <a:pt x="2143196" y="0"/>
                </a:cubicBezTo>
                <a:cubicBezTo>
                  <a:pt x="2380838" y="-55233"/>
                  <a:pt x="2420487" y="53326"/>
                  <a:pt x="2612191" y="0"/>
                </a:cubicBezTo>
                <a:cubicBezTo>
                  <a:pt x="2803896" y="-53326"/>
                  <a:pt x="2953936" y="41850"/>
                  <a:pt x="3157533" y="0"/>
                </a:cubicBezTo>
                <a:cubicBezTo>
                  <a:pt x="3361130" y="-41850"/>
                  <a:pt x="3645274" y="35970"/>
                  <a:pt x="3817398" y="0"/>
                </a:cubicBezTo>
                <a:cubicBezTo>
                  <a:pt x="3820745" y="123715"/>
                  <a:pt x="3802387" y="226398"/>
                  <a:pt x="3817398" y="375037"/>
                </a:cubicBezTo>
                <a:cubicBezTo>
                  <a:pt x="3832409" y="523676"/>
                  <a:pt x="3812977" y="589954"/>
                  <a:pt x="3817398" y="735366"/>
                </a:cubicBezTo>
                <a:cubicBezTo>
                  <a:pt x="3663259" y="755698"/>
                  <a:pt x="3352751" y="701115"/>
                  <a:pt x="3233881" y="735366"/>
                </a:cubicBezTo>
                <a:cubicBezTo>
                  <a:pt x="3115011" y="769617"/>
                  <a:pt x="2827469" y="678777"/>
                  <a:pt x="2688539" y="735366"/>
                </a:cubicBezTo>
                <a:cubicBezTo>
                  <a:pt x="2549609" y="791955"/>
                  <a:pt x="2437815" y="732974"/>
                  <a:pt x="2257718" y="735366"/>
                </a:cubicBezTo>
                <a:cubicBezTo>
                  <a:pt x="2077621" y="737758"/>
                  <a:pt x="2006675" y="698499"/>
                  <a:pt x="1788724" y="735366"/>
                </a:cubicBezTo>
                <a:cubicBezTo>
                  <a:pt x="1570773" y="772233"/>
                  <a:pt x="1491486" y="668072"/>
                  <a:pt x="1205207" y="735366"/>
                </a:cubicBezTo>
                <a:cubicBezTo>
                  <a:pt x="918928" y="802660"/>
                  <a:pt x="853155" y="734910"/>
                  <a:pt x="621691" y="735366"/>
                </a:cubicBezTo>
                <a:cubicBezTo>
                  <a:pt x="390227" y="735822"/>
                  <a:pt x="134814" y="689676"/>
                  <a:pt x="0" y="735366"/>
                </a:cubicBezTo>
                <a:cubicBezTo>
                  <a:pt x="-7805" y="628823"/>
                  <a:pt x="7655" y="437626"/>
                  <a:pt x="0" y="352976"/>
                </a:cubicBezTo>
                <a:cubicBezTo>
                  <a:pt x="-7655" y="268326"/>
                  <a:pt x="18215" y="138997"/>
                  <a:pt x="0" y="0"/>
                </a:cubicBezTo>
                <a:close/>
              </a:path>
            </a:pathLst>
          </a:custGeom>
          <a:solidFill>
            <a:schemeClr val="accent2">
              <a:lumMod val="50000"/>
            </a:schemeClr>
          </a:solidFill>
          <a:ln>
            <a:extLst>
              <a:ext uri="{C807C97D-BFC1-408E-A445-0C87EB9F89A2}">
                <ask:lineSketchStyleProps xmlns:ask="http://schemas.microsoft.com/office/drawing/2018/sketchyshapes" sd="294757434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latin typeface="Times New Roman" panose="02020603050405020304" pitchFamily="18" charset="0"/>
                <a:cs typeface="Times New Roman" panose="02020603050405020304" pitchFamily="18" charset="0"/>
              </a:rPr>
              <a:t>Öğrenci: Mahamat Kabir Souleyman İssein</a:t>
            </a:r>
          </a:p>
        </p:txBody>
      </p:sp>
      <p:sp>
        <p:nvSpPr>
          <p:cNvPr id="6" name="Rectangle 5">
            <a:extLst>
              <a:ext uri="{FF2B5EF4-FFF2-40B4-BE49-F238E27FC236}">
                <a16:creationId xmlns:a16="http://schemas.microsoft.com/office/drawing/2014/main" id="{EE2FAAA7-1D72-AB22-0F89-1861B7CAE9D3}"/>
              </a:ext>
            </a:extLst>
          </p:cNvPr>
          <p:cNvSpPr/>
          <p:nvPr/>
        </p:nvSpPr>
        <p:spPr>
          <a:xfrm>
            <a:off x="6999475" y="4056352"/>
            <a:ext cx="4375660" cy="735366"/>
          </a:xfrm>
          <a:custGeom>
            <a:avLst/>
            <a:gdLst>
              <a:gd name="connsiteX0" fmla="*/ 0 w 4375660"/>
              <a:gd name="connsiteY0" fmla="*/ 0 h 735366"/>
              <a:gd name="connsiteX1" fmla="*/ 459444 w 4375660"/>
              <a:gd name="connsiteY1" fmla="*/ 0 h 735366"/>
              <a:gd name="connsiteX2" fmla="*/ 1050158 w 4375660"/>
              <a:gd name="connsiteY2" fmla="*/ 0 h 735366"/>
              <a:gd name="connsiteX3" fmla="*/ 1640873 w 4375660"/>
              <a:gd name="connsiteY3" fmla="*/ 0 h 735366"/>
              <a:gd name="connsiteX4" fmla="*/ 2231587 w 4375660"/>
              <a:gd name="connsiteY4" fmla="*/ 0 h 735366"/>
              <a:gd name="connsiteX5" fmla="*/ 2647274 w 4375660"/>
              <a:gd name="connsiteY5" fmla="*/ 0 h 735366"/>
              <a:gd name="connsiteX6" fmla="*/ 3194232 w 4375660"/>
              <a:gd name="connsiteY6" fmla="*/ 0 h 735366"/>
              <a:gd name="connsiteX7" fmla="*/ 3609920 w 4375660"/>
              <a:gd name="connsiteY7" fmla="*/ 0 h 735366"/>
              <a:gd name="connsiteX8" fmla="*/ 4375660 w 4375660"/>
              <a:gd name="connsiteY8" fmla="*/ 0 h 735366"/>
              <a:gd name="connsiteX9" fmla="*/ 4375660 w 4375660"/>
              <a:gd name="connsiteY9" fmla="*/ 360329 h 735366"/>
              <a:gd name="connsiteX10" fmla="*/ 4375660 w 4375660"/>
              <a:gd name="connsiteY10" fmla="*/ 735366 h 735366"/>
              <a:gd name="connsiteX11" fmla="*/ 3784946 w 4375660"/>
              <a:gd name="connsiteY11" fmla="*/ 735366 h 735366"/>
              <a:gd name="connsiteX12" fmla="*/ 3281745 w 4375660"/>
              <a:gd name="connsiteY12" fmla="*/ 735366 h 735366"/>
              <a:gd name="connsiteX13" fmla="*/ 2647274 w 4375660"/>
              <a:gd name="connsiteY13" fmla="*/ 735366 h 735366"/>
              <a:gd name="connsiteX14" fmla="*/ 2144073 w 4375660"/>
              <a:gd name="connsiteY14" fmla="*/ 735366 h 735366"/>
              <a:gd name="connsiteX15" fmla="*/ 1728386 w 4375660"/>
              <a:gd name="connsiteY15" fmla="*/ 735366 h 735366"/>
              <a:gd name="connsiteX16" fmla="*/ 1312698 w 4375660"/>
              <a:gd name="connsiteY16" fmla="*/ 735366 h 735366"/>
              <a:gd name="connsiteX17" fmla="*/ 678227 w 4375660"/>
              <a:gd name="connsiteY17" fmla="*/ 735366 h 735366"/>
              <a:gd name="connsiteX18" fmla="*/ 0 w 4375660"/>
              <a:gd name="connsiteY18" fmla="*/ 735366 h 735366"/>
              <a:gd name="connsiteX19" fmla="*/ 0 w 4375660"/>
              <a:gd name="connsiteY19" fmla="*/ 360329 h 735366"/>
              <a:gd name="connsiteX20" fmla="*/ 0 w 4375660"/>
              <a:gd name="connsiteY20" fmla="*/ 0 h 73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75660" h="735366" fill="none" extrusionOk="0">
                <a:moveTo>
                  <a:pt x="0" y="0"/>
                </a:moveTo>
                <a:cubicBezTo>
                  <a:pt x="143854" y="-20773"/>
                  <a:pt x="326752" y="37954"/>
                  <a:pt x="459444" y="0"/>
                </a:cubicBezTo>
                <a:cubicBezTo>
                  <a:pt x="592136" y="-37954"/>
                  <a:pt x="895011" y="33983"/>
                  <a:pt x="1050158" y="0"/>
                </a:cubicBezTo>
                <a:cubicBezTo>
                  <a:pt x="1205305" y="-33983"/>
                  <a:pt x="1429463" y="23315"/>
                  <a:pt x="1640873" y="0"/>
                </a:cubicBezTo>
                <a:cubicBezTo>
                  <a:pt x="1852284" y="-23315"/>
                  <a:pt x="2092055" y="2776"/>
                  <a:pt x="2231587" y="0"/>
                </a:cubicBezTo>
                <a:cubicBezTo>
                  <a:pt x="2371119" y="-2776"/>
                  <a:pt x="2524669" y="39807"/>
                  <a:pt x="2647274" y="0"/>
                </a:cubicBezTo>
                <a:cubicBezTo>
                  <a:pt x="2769879" y="-39807"/>
                  <a:pt x="3046875" y="17958"/>
                  <a:pt x="3194232" y="0"/>
                </a:cubicBezTo>
                <a:cubicBezTo>
                  <a:pt x="3341589" y="-17958"/>
                  <a:pt x="3427930" y="24922"/>
                  <a:pt x="3609920" y="0"/>
                </a:cubicBezTo>
                <a:cubicBezTo>
                  <a:pt x="3791910" y="-24922"/>
                  <a:pt x="4208752" y="55707"/>
                  <a:pt x="4375660" y="0"/>
                </a:cubicBezTo>
                <a:cubicBezTo>
                  <a:pt x="4409406" y="90532"/>
                  <a:pt x="4375226" y="238181"/>
                  <a:pt x="4375660" y="360329"/>
                </a:cubicBezTo>
                <a:cubicBezTo>
                  <a:pt x="4376094" y="482477"/>
                  <a:pt x="4371660" y="610508"/>
                  <a:pt x="4375660" y="735366"/>
                </a:cubicBezTo>
                <a:cubicBezTo>
                  <a:pt x="4222713" y="761918"/>
                  <a:pt x="4016130" y="677115"/>
                  <a:pt x="3784946" y="735366"/>
                </a:cubicBezTo>
                <a:cubicBezTo>
                  <a:pt x="3553762" y="793617"/>
                  <a:pt x="3397937" y="696475"/>
                  <a:pt x="3281745" y="735366"/>
                </a:cubicBezTo>
                <a:cubicBezTo>
                  <a:pt x="3165553" y="774257"/>
                  <a:pt x="2898579" y="687962"/>
                  <a:pt x="2647274" y="735366"/>
                </a:cubicBezTo>
                <a:cubicBezTo>
                  <a:pt x="2395969" y="782770"/>
                  <a:pt x="2348372" y="680796"/>
                  <a:pt x="2144073" y="735366"/>
                </a:cubicBezTo>
                <a:cubicBezTo>
                  <a:pt x="1939774" y="789936"/>
                  <a:pt x="1888302" y="728725"/>
                  <a:pt x="1728386" y="735366"/>
                </a:cubicBezTo>
                <a:cubicBezTo>
                  <a:pt x="1568470" y="742007"/>
                  <a:pt x="1458327" y="687342"/>
                  <a:pt x="1312698" y="735366"/>
                </a:cubicBezTo>
                <a:cubicBezTo>
                  <a:pt x="1167069" y="783390"/>
                  <a:pt x="974933" y="711058"/>
                  <a:pt x="678227" y="735366"/>
                </a:cubicBezTo>
                <a:cubicBezTo>
                  <a:pt x="381521" y="759674"/>
                  <a:pt x="230503" y="715766"/>
                  <a:pt x="0" y="735366"/>
                </a:cubicBezTo>
                <a:cubicBezTo>
                  <a:pt x="-19409" y="659617"/>
                  <a:pt x="13229" y="545027"/>
                  <a:pt x="0" y="360329"/>
                </a:cubicBezTo>
                <a:cubicBezTo>
                  <a:pt x="-13229" y="175631"/>
                  <a:pt x="35341" y="126953"/>
                  <a:pt x="0" y="0"/>
                </a:cubicBezTo>
                <a:close/>
              </a:path>
              <a:path w="4375660" h="735366" stroke="0" extrusionOk="0">
                <a:moveTo>
                  <a:pt x="0" y="0"/>
                </a:moveTo>
                <a:cubicBezTo>
                  <a:pt x="171850" y="-44948"/>
                  <a:pt x="402645" y="4351"/>
                  <a:pt x="546958" y="0"/>
                </a:cubicBezTo>
                <a:cubicBezTo>
                  <a:pt x="691271" y="-4351"/>
                  <a:pt x="970939" y="31551"/>
                  <a:pt x="1093915" y="0"/>
                </a:cubicBezTo>
                <a:cubicBezTo>
                  <a:pt x="1216891" y="-31551"/>
                  <a:pt x="1414052" y="25811"/>
                  <a:pt x="1509603" y="0"/>
                </a:cubicBezTo>
                <a:cubicBezTo>
                  <a:pt x="1605154" y="-25811"/>
                  <a:pt x="1847525" y="50631"/>
                  <a:pt x="2144073" y="0"/>
                </a:cubicBezTo>
                <a:cubicBezTo>
                  <a:pt x="2440621" y="-50631"/>
                  <a:pt x="2597822" y="37379"/>
                  <a:pt x="2734788" y="0"/>
                </a:cubicBezTo>
                <a:cubicBezTo>
                  <a:pt x="2871754" y="-37379"/>
                  <a:pt x="3200520" y="54691"/>
                  <a:pt x="3325502" y="0"/>
                </a:cubicBezTo>
                <a:cubicBezTo>
                  <a:pt x="3450484" y="-54691"/>
                  <a:pt x="3620747" y="31162"/>
                  <a:pt x="3741189" y="0"/>
                </a:cubicBezTo>
                <a:cubicBezTo>
                  <a:pt x="3861631" y="-31162"/>
                  <a:pt x="4186463" y="28790"/>
                  <a:pt x="4375660" y="0"/>
                </a:cubicBezTo>
                <a:cubicBezTo>
                  <a:pt x="4401387" y="174352"/>
                  <a:pt x="4343143" y="193535"/>
                  <a:pt x="4375660" y="382390"/>
                </a:cubicBezTo>
                <a:cubicBezTo>
                  <a:pt x="4408177" y="571245"/>
                  <a:pt x="4347547" y="618737"/>
                  <a:pt x="4375660" y="735366"/>
                </a:cubicBezTo>
                <a:cubicBezTo>
                  <a:pt x="4187454" y="759156"/>
                  <a:pt x="4033557" y="705255"/>
                  <a:pt x="3916216" y="735366"/>
                </a:cubicBezTo>
                <a:cubicBezTo>
                  <a:pt x="3798875" y="765477"/>
                  <a:pt x="3603484" y="700539"/>
                  <a:pt x="3500528" y="735366"/>
                </a:cubicBezTo>
                <a:cubicBezTo>
                  <a:pt x="3397572" y="770193"/>
                  <a:pt x="3187205" y="698643"/>
                  <a:pt x="2953571" y="735366"/>
                </a:cubicBezTo>
                <a:cubicBezTo>
                  <a:pt x="2719937" y="772089"/>
                  <a:pt x="2563425" y="682813"/>
                  <a:pt x="2406613" y="735366"/>
                </a:cubicBezTo>
                <a:cubicBezTo>
                  <a:pt x="2249801" y="787919"/>
                  <a:pt x="2066567" y="704840"/>
                  <a:pt x="1815899" y="735366"/>
                </a:cubicBezTo>
                <a:cubicBezTo>
                  <a:pt x="1565231" y="765892"/>
                  <a:pt x="1596285" y="710976"/>
                  <a:pt x="1400211" y="735366"/>
                </a:cubicBezTo>
                <a:cubicBezTo>
                  <a:pt x="1204137" y="759756"/>
                  <a:pt x="1123707" y="732706"/>
                  <a:pt x="984524" y="735366"/>
                </a:cubicBezTo>
                <a:cubicBezTo>
                  <a:pt x="845341" y="738026"/>
                  <a:pt x="383327" y="677042"/>
                  <a:pt x="0" y="735366"/>
                </a:cubicBezTo>
                <a:cubicBezTo>
                  <a:pt x="-9924" y="651786"/>
                  <a:pt x="25842" y="467723"/>
                  <a:pt x="0" y="382390"/>
                </a:cubicBezTo>
                <a:cubicBezTo>
                  <a:pt x="-25842" y="297057"/>
                  <a:pt x="4622" y="138798"/>
                  <a:pt x="0" y="0"/>
                </a:cubicBezTo>
                <a:close/>
              </a:path>
            </a:pathLst>
          </a:custGeom>
          <a:solidFill>
            <a:schemeClr val="accent2">
              <a:lumMod val="50000"/>
            </a:schemeClr>
          </a:solidFill>
          <a:ln>
            <a:extLst>
              <a:ext uri="{C807C97D-BFC1-408E-A445-0C87EB9F89A2}">
                <ask:lineSketchStyleProps xmlns:ask="http://schemas.microsoft.com/office/drawing/2018/sketchyshapes" sd="303978883">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b="0" i="0" dirty="0">
                <a:effectLst/>
                <a:latin typeface="Times New Roman" panose="02020603050405020304" pitchFamily="18" charset="0"/>
                <a:cs typeface="Times New Roman" panose="02020603050405020304" pitchFamily="18" charset="0"/>
              </a:rPr>
              <a:t>Danışmanı: Dr. Ögr. Üyesi Salim CEYHAN</a:t>
            </a:r>
            <a:endParaRPr lang="tr-TR" dirty="0">
              <a:latin typeface="Times New Roman" panose="02020603050405020304" pitchFamily="18" charset="0"/>
              <a:cs typeface="Times New Roman" panose="02020603050405020304" pitchFamily="18" charset="0"/>
            </a:endParaRPr>
          </a:p>
        </p:txBody>
      </p:sp>
      <p:sp>
        <p:nvSpPr>
          <p:cNvPr id="12" name="Arc plein 11">
            <a:extLst>
              <a:ext uri="{FF2B5EF4-FFF2-40B4-BE49-F238E27FC236}">
                <a16:creationId xmlns:a16="http://schemas.microsoft.com/office/drawing/2014/main" id="{A1AD64DC-5ACB-90D0-87CC-331B83EDE9D0}"/>
              </a:ext>
            </a:extLst>
          </p:cNvPr>
          <p:cNvSpPr/>
          <p:nvPr/>
        </p:nvSpPr>
        <p:spPr>
          <a:xfrm rot="5400000">
            <a:off x="-537098" y="4993690"/>
            <a:ext cx="1065318" cy="985422"/>
          </a:xfrm>
          <a:prstGeom prst="blockArc">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4" name="Corde 13">
            <a:extLst>
              <a:ext uri="{FF2B5EF4-FFF2-40B4-BE49-F238E27FC236}">
                <a16:creationId xmlns:a16="http://schemas.microsoft.com/office/drawing/2014/main" id="{3D968129-92CD-16C7-2DDB-84645A8A2A1A}"/>
              </a:ext>
            </a:extLst>
          </p:cNvPr>
          <p:cNvSpPr/>
          <p:nvPr/>
        </p:nvSpPr>
        <p:spPr>
          <a:xfrm rot="20245953">
            <a:off x="11561253" y="-848891"/>
            <a:ext cx="1669002" cy="1302950"/>
          </a:xfrm>
          <a:prstGeom prst="chord">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54865239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llipse 20">
            <a:extLst>
              <a:ext uri="{FF2B5EF4-FFF2-40B4-BE49-F238E27FC236}">
                <a16:creationId xmlns:a16="http://schemas.microsoft.com/office/drawing/2014/main" id="{ACDE1865-65AB-53E0-DC88-48FEDF761306}"/>
              </a:ext>
            </a:extLst>
          </p:cNvPr>
          <p:cNvSpPr/>
          <p:nvPr/>
        </p:nvSpPr>
        <p:spPr>
          <a:xfrm>
            <a:off x="-421290" y="3049011"/>
            <a:ext cx="1908313" cy="1447138"/>
          </a:xfrm>
          <a:custGeom>
            <a:avLst/>
            <a:gdLst>
              <a:gd name="connsiteX0" fmla="*/ 0 w 1908313"/>
              <a:gd name="connsiteY0" fmla="*/ 723569 h 1447138"/>
              <a:gd name="connsiteX1" fmla="*/ 954157 w 1908313"/>
              <a:gd name="connsiteY1" fmla="*/ 0 h 1447138"/>
              <a:gd name="connsiteX2" fmla="*/ 1908314 w 1908313"/>
              <a:gd name="connsiteY2" fmla="*/ 723569 h 1447138"/>
              <a:gd name="connsiteX3" fmla="*/ 954157 w 1908313"/>
              <a:gd name="connsiteY3" fmla="*/ 1447138 h 1447138"/>
              <a:gd name="connsiteX4" fmla="*/ 0 w 1908313"/>
              <a:gd name="connsiteY4" fmla="*/ 723569 h 1447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313" h="1447138" fill="none" extrusionOk="0">
                <a:moveTo>
                  <a:pt x="0" y="723569"/>
                </a:moveTo>
                <a:cubicBezTo>
                  <a:pt x="123621" y="308118"/>
                  <a:pt x="501364" y="40654"/>
                  <a:pt x="954157" y="0"/>
                </a:cubicBezTo>
                <a:cubicBezTo>
                  <a:pt x="1385253" y="-26441"/>
                  <a:pt x="1953772" y="334216"/>
                  <a:pt x="1908314" y="723569"/>
                </a:cubicBezTo>
                <a:cubicBezTo>
                  <a:pt x="1955380" y="1118478"/>
                  <a:pt x="1435910" y="1495118"/>
                  <a:pt x="954157" y="1447138"/>
                </a:cubicBezTo>
                <a:cubicBezTo>
                  <a:pt x="436081" y="1474464"/>
                  <a:pt x="1615" y="1139660"/>
                  <a:pt x="0" y="723569"/>
                </a:cubicBezTo>
                <a:close/>
              </a:path>
              <a:path w="1908313" h="1447138" stroke="0" extrusionOk="0">
                <a:moveTo>
                  <a:pt x="0" y="723569"/>
                </a:moveTo>
                <a:cubicBezTo>
                  <a:pt x="42853" y="285595"/>
                  <a:pt x="344617" y="71856"/>
                  <a:pt x="954157" y="0"/>
                </a:cubicBezTo>
                <a:cubicBezTo>
                  <a:pt x="1473647" y="-36770"/>
                  <a:pt x="1887671" y="349650"/>
                  <a:pt x="1908314" y="723569"/>
                </a:cubicBezTo>
                <a:cubicBezTo>
                  <a:pt x="1957350" y="1237066"/>
                  <a:pt x="1484506" y="1340325"/>
                  <a:pt x="954157" y="1447138"/>
                </a:cubicBezTo>
                <a:cubicBezTo>
                  <a:pt x="419540" y="1508790"/>
                  <a:pt x="-47785" y="1110552"/>
                  <a:pt x="0" y="723569"/>
                </a:cubicBezTo>
                <a:close/>
              </a:path>
            </a:pathLst>
          </a:custGeom>
          <a:solidFill>
            <a:schemeClr val="accent2">
              <a:lumMod val="50000"/>
            </a:schemeClr>
          </a:solidFill>
          <a:ln>
            <a:extLst>
              <a:ext uri="{C807C97D-BFC1-408E-A445-0C87EB9F89A2}">
                <ask:lineSketchStyleProps xmlns:ask="http://schemas.microsoft.com/office/drawing/2018/sketchyshapes" sd="2091018771">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Rectangle 15">
            <a:extLst>
              <a:ext uri="{FF2B5EF4-FFF2-40B4-BE49-F238E27FC236}">
                <a16:creationId xmlns:a16="http://schemas.microsoft.com/office/drawing/2014/main" id="{B1077668-0283-BF29-A035-90C08A45D525}"/>
              </a:ext>
            </a:extLst>
          </p:cNvPr>
          <p:cNvSpPr/>
          <p:nvPr/>
        </p:nvSpPr>
        <p:spPr>
          <a:xfrm>
            <a:off x="0" y="4182365"/>
            <a:ext cx="12192000" cy="282175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Image 4" descr="Une image contenant fruit, Aliments naturels, Super-aliments, produits&#10;&#10;Description générée automatiquement">
            <a:extLst>
              <a:ext uri="{FF2B5EF4-FFF2-40B4-BE49-F238E27FC236}">
                <a16:creationId xmlns:a16="http://schemas.microsoft.com/office/drawing/2014/main" id="{27130DE1-FFF9-AED5-604A-425BFDE3E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6586" y="3502057"/>
            <a:ext cx="4038601" cy="4403088"/>
          </a:xfrm>
          <a:prstGeom prst="rect">
            <a:avLst/>
          </a:prstGeom>
        </p:spPr>
      </p:pic>
      <p:pic>
        <p:nvPicPr>
          <p:cNvPr id="7" name="Image 6" descr="Une image contenant nourriture, Snack, Céréales alimentaires, maïs&#10;&#10;Description générée automatiquement">
            <a:extLst>
              <a:ext uri="{FF2B5EF4-FFF2-40B4-BE49-F238E27FC236}">
                <a16:creationId xmlns:a16="http://schemas.microsoft.com/office/drawing/2014/main" id="{B0BD690F-8203-0761-5855-AA6B09590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2534" y="3098908"/>
            <a:ext cx="3582232" cy="4988664"/>
          </a:xfrm>
          <a:prstGeom prst="rect">
            <a:avLst/>
          </a:prstGeom>
        </p:spPr>
      </p:pic>
      <p:pic>
        <p:nvPicPr>
          <p:cNvPr id="9" name="Image 8">
            <a:extLst>
              <a:ext uri="{FF2B5EF4-FFF2-40B4-BE49-F238E27FC236}">
                <a16:creationId xmlns:a16="http://schemas.microsoft.com/office/drawing/2014/main" id="{722C9A93-ADE1-8F71-A3A8-567C5E3912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5133" y="4163565"/>
            <a:ext cx="4239246" cy="3196424"/>
          </a:xfrm>
          <a:prstGeom prst="rect">
            <a:avLst/>
          </a:prstGeom>
        </p:spPr>
      </p:pic>
      <p:pic>
        <p:nvPicPr>
          <p:cNvPr id="11" name="Image 10" descr="Une image contenant épice, ingrédient, légume, Berbère">
            <a:extLst>
              <a:ext uri="{FF2B5EF4-FFF2-40B4-BE49-F238E27FC236}">
                <a16:creationId xmlns:a16="http://schemas.microsoft.com/office/drawing/2014/main" id="{A1738F88-95B2-EA55-80B2-3D42A0FDC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41" y="4163565"/>
            <a:ext cx="3220279" cy="3334515"/>
          </a:xfrm>
          <a:prstGeom prst="rect">
            <a:avLst/>
          </a:prstGeom>
        </p:spPr>
      </p:pic>
      <p:pic>
        <p:nvPicPr>
          <p:cNvPr id="13" name="Image 12">
            <a:extLst>
              <a:ext uri="{FF2B5EF4-FFF2-40B4-BE49-F238E27FC236}">
                <a16:creationId xmlns:a16="http://schemas.microsoft.com/office/drawing/2014/main" id="{3B98DA46-6C2B-9C01-D73A-B4ADB4B137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1457" y="4326492"/>
            <a:ext cx="2969747" cy="2594986"/>
          </a:xfrm>
          <a:prstGeom prst="rect">
            <a:avLst/>
          </a:prstGeom>
        </p:spPr>
      </p:pic>
      <p:pic>
        <p:nvPicPr>
          <p:cNvPr id="15" name="Image 14" descr="Une image contenant Aliments naturels, produits, légume, Végétalisme&#10;&#10;Description générée automatiquement">
            <a:extLst>
              <a:ext uri="{FF2B5EF4-FFF2-40B4-BE49-F238E27FC236}">
                <a16:creationId xmlns:a16="http://schemas.microsoft.com/office/drawing/2014/main" id="{7169D425-DBA8-A02D-864D-3050596097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1338" y="3610328"/>
            <a:ext cx="3484777" cy="4027314"/>
          </a:xfrm>
          <a:prstGeom prst="rect">
            <a:avLst/>
          </a:prstGeom>
        </p:spPr>
      </p:pic>
      <p:sp>
        <p:nvSpPr>
          <p:cNvPr id="19" name="Rectangle 18">
            <a:extLst>
              <a:ext uri="{FF2B5EF4-FFF2-40B4-BE49-F238E27FC236}">
                <a16:creationId xmlns:a16="http://schemas.microsoft.com/office/drawing/2014/main" id="{B5FF1E0A-9A38-BC4F-DEAB-A96ADF568010}"/>
              </a:ext>
            </a:extLst>
          </p:cNvPr>
          <p:cNvSpPr/>
          <p:nvPr/>
        </p:nvSpPr>
        <p:spPr>
          <a:xfrm>
            <a:off x="3026796" y="2101700"/>
            <a:ext cx="6138407" cy="144713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tr-TR" sz="4000" dirty="0">
                <a:solidFill>
                  <a:schemeClr val="accent2">
                    <a:lumMod val="50000"/>
                  </a:schemeClr>
                </a:solidFill>
                <a:latin typeface="Times New Roman" panose="02020603050405020304" pitchFamily="18" charset="0"/>
                <a:cs typeface="Times New Roman" panose="02020603050405020304" pitchFamily="18" charset="0"/>
              </a:rPr>
              <a:t>Dinlediğiniz </a:t>
            </a:r>
            <a:r>
              <a:rPr lang="tr-TR" sz="4000">
                <a:solidFill>
                  <a:schemeClr val="accent2">
                    <a:lumMod val="50000"/>
                  </a:schemeClr>
                </a:solidFill>
                <a:latin typeface="Times New Roman" panose="02020603050405020304" pitchFamily="18" charset="0"/>
                <a:cs typeface="Times New Roman" panose="02020603050405020304" pitchFamily="18" charset="0"/>
              </a:rPr>
              <a:t>Teşekkür Ederim</a:t>
            </a:r>
            <a:endParaRPr lang="tr-TR" sz="40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22" name="Ellipse 21">
            <a:extLst>
              <a:ext uri="{FF2B5EF4-FFF2-40B4-BE49-F238E27FC236}">
                <a16:creationId xmlns:a16="http://schemas.microsoft.com/office/drawing/2014/main" id="{E410AB44-9BC3-F542-96FE-71D1CD968817}"/>
              </a:ext>
            </a:extLst>
          </p:cNvPr>
          <p:cNvSpPr/>
          <p:nvPr/>
        </p:nvSpPr>
        <p:spPr>
          <a:xfrm rot="906763">
            <a:off x="10751488" y="-367831"/>
            <a:ext cx="1908313" cy="1447138"/>
          </a:xfrm>
          <a:custGeom>
            <a:avLst/>
            <a:gdLst>
              <a:gd name="connsiteX0" fmla="*/ 0 w 1908313"/>
              <a:gd name="connsiteY0" fmla="*/ 723569 h 1447138"/>
              <a:gd name="connsiteX1" fmla="*/ 954157 w 1908313"/>
              <a:gd name="connsiteY1" fmla="*/ 0 h 1447138"/>
              <a:gd name="connsiteX2" fmla="*/ 1908314 w 1908313"/>
              <a:gd name="connsiteY2" fmla="*/ 723569 h 1447138"/>
              <a:gd name="connsiteX3" fmla="*/ 954157 w 1908313"/>
              <a:gd name="connsiteY3" fmla="*/ 1447138 h 1447138"/>
              <a:gd name="connsiteX4" fmla="*/ 0 w 1908313"/>
              <a:gd name="connsiteY4" fmla="*/ 723569 h 1447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313" h="1447138" fill="none" extrusionOk="0">
                <a:moveTo>
                  <a:pt x="0" y="723569"/>
                </a:moveTo>
                <a:cubicBezTo>
                  <a:pt x="-69225" y="442017"/>
                  <a:pt x="400416" y="59672"/>
                  <a:pt x="954157" y="0"/>
                </a:cubicBezTo>
                <a:cubicBezTo>
                  <a:pt x="1551397" y="86343"/>
                  <a:pt x="1969852" y="373015"/>
                  <a:pt x="1908314" y="723569"/>
                </a:cubicBezTo>
                <a:cubicBezTo>
                  <a:pt x="1938480" y="1039880"/>
                  <a:pt x="1473684" y="1519852"/>
                  <a:pt x="954157" y="1447138"/>
                </a:cubicBezTo>
                <a:cubicBezTo>
                  <a:pt x="359152" y="1445470"/>
                  <a:pt x="-8731" y="1118064"/>
                  <a:pt x="0" y="723569"/>
                </a:cubicBezTo>
                <a:close/>
              </a:path>
              <a:path w="1908313" h="1447138" stroke="0" extrusionOk="0">
                <a:moveTo>
                  <a:pt x="0" y="723569"/>
                </a:moveTo>
                <a:cubicBezTo>
                  <a:pt x="96035" y="354669"/>
                  <a:pt x="502212" y="97244"/>
                  <a:pt x="954157" y="0"/>
                </a:cubicBezTo>
                <a:cubicBezTo>
                  <a:pt x="1400915" y="75775"/>
                  <a:pt x="1968014" y="293670"/>
                  <a:pt x="1908314" y="723569"/>
                </a:cubicBezTo>
                <a:cubicBezTo>
                  <a:pt x="1856745" y="1031819"/>
                  <a:pt x="1463977" y="1463559"/>
                  <a:pt x="954157" y="1447138"/>
                </a:cubicBezTo>
                <a:cubicBezTo>
                  <a:pt x="425175" y="1412061"/>
                  <a:pt x="76781" y="1172496"/>
                  <a:pt x="0" y="723569"/>
                </a:cubicBezTo>
                <a:close/>
              </a:path>
            </a:pathLst>
          </a:custGeom>
          <a:solidFill>
            <a:schemeClr val="accent2">
              <a:lumMod val="50000"/>
            </a:schemeClr>
          </a:solidFill>
          <a:ln>
            <a:extLst>
              <a:ext uri="{C807C97D-BFC1-408E-A445-0C87EB9F89A2}">
                <ask:lineSketchStyleProps xmlns:ask="http://schemas.microsoft.com/office/drawing/2018/sketchyshapes" sd="625625018">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56020823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Une image contenant Commerce de proximité, scène, supermarché, Magasin&#10;&#10;Description générée automatiquement">
            <a:extLst>
              <a:ext uri="{FF2B5EF4-FFF2-40B4-BE49-F238E27FC236}">
                <a16:creationId xmlns:a16="http://schemas.microsoft.com/office/drawing/2014/main" id="{D513A122-733C-47D0-2270-1B287304B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16" y="0"/>
            <a:ext cx="12310031" cy="8171834"/>
          </a:xfrm>
          <a:prstGeom prst="rect">
            <a:avLst/>
          </a:prstGeom>
        </p:spPr>
      </p:pic>
      <p:pic>
        <p:nvPicPr>
          <p:cNvPr id="29" name="Image 28">
            <a:extLst>
              <a:ext uri="{FF2B5EF4-FFF2-40B4-BE49-F238E27FC236}">
                <a16:creationId xmlns:a16="http://schemas.microsoft.com/office/drawing/2014/main" id="{D2E5C7E6-9E0E-B369-D353-97679A43B53F}"/>
              </a:ext>
            </a:extLst>
          </p:cNvPr>
          <p:cNvPicPr>
            <a:picLocks noChangeAspect="1"/>
          </p:cNvPicPr>
          <p:nvPr/>
        </p:nvPicPr>
        <p:blipFill>
          <a:blip r:embed="rId3"/>
          <a:stretch>
            <a:fillRect/>
          </a:stretch>
        </p:blipFill>
        <p:spPr>
          <a:xfrm>
            <a:off x="11338196" y="-499523"/>
            <a:ext cx="1512439" cy="1859441"/>
          </a:xfrm>
          <a:prstGeom prst="rect">
            <a:avLst/>
          </a:prstGeom>
        </p:spPr>
      </p:pic>
      <p:sp>
        <p:nvSpPr>
          <p:cNvPr id="4" name="Rectangle : coins arrondis 3">
            <a:extLst>
              <a:ext uri="{FF2B5EF4-FFF2-40B4-BE49-F238E27FC236}">
                <a16:creationId xmlns:a16="http://schemas.microsoft.com/office/drawing/2014/main" id="{B5BEFFD5-627D-1393-1723-C29F2961F7A7}"/>
              </a:ext>
            </a:extLst>
          </p:cNvPr>
          <p:cNvSpPr/>
          <p:nvPr/>
        </p:nvSpPr>
        <p:spPr>
          <a:xfrm>
            <a:off x="-22746" y="0"/>
            <a:ext cx="1281988" cy="861134"/>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GİRİŞ</a:t>
            </a:r>
          </a:p>
        </p:txBody>
      </p:sp>
      <p:sp>
        <p:nvSpPr>
          <p:cNvPr id="5" name="Rectangle : coins arrondis 4">
            <a:extLst>
              <a:ext uri="{FF2B5EF4-FFF2-40B4-BE49-F238E27FC236}">
                <a16:creationId xmlns:a16="http://schemas.microsoft.com/office/drawing/2014/main" id="{491A9D88-A11B-5D24-0F4D-CEADCF2F4A3D}"/>
              </a:ext>
            </a:extLst>
          </p:cNvPr>
          <p:cNvSpPr/>
          <p:nvPr/>
        </p:nvSpPr>
        <p:spPr>
          <a:xfrm>
            <a:off x="1313369" y="6845"/>
            <a:ext cx="1465742" cy="861134"/>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KULLANILANYAZILIMLAR</a:t>
            </a:r>
          </a:p>
        </p:txBody>
      </p:sp>
      <p:sp>
        <p:nvSpPr>
          <p:cNvPr id="6" name="Rectangle : coins arrondis 5">
            <a:extLst>
              <a:ext uri="{FF2B5EF4-FFF2-40B4-BE49-F238E27FC236}">
                <a16:creationId xmlns:a16="http://schemas.microsoft.com/office/drawing/2014/main" id="{FBDF6711-6253-F423-9267-FEF0397AB426}"/>
              </a:ext>
            </a:extLst>
          </p:cNvPr>
          <p:cNvSpPr/>
          <p:nvPr/>
        </p:nvSpPr>
        <p:spPr>
          <a:xfrm>
            <a:off x="4392228" y="27864"/>
            <a:ext cx="1521546" cy="878623"/>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WEB(ADMIN-PANEL)</a:t>
            </a:r>
          </a:p>
        </p:txBody>
      </p:sp>
      <p:sp>
        <p:nvSpPr>
          <p:cNvPr id="7" name="Rectangle : coins arrondis 6">
            <a:extLst>
              <a:ext uri="{FF2B5EF4-FFF2-40B4-BE49-F238E27FC236}">
                <a16:creationId xmlns:a16="http://schemas.microsoft.com/office/drawing/2014/main" id="{F26544BE-3188-DC4C-0233-778A9FDD73D9}"/>
              </a:ext>
            </a:extLst>
          </p:cNvPr>
          <p:cNvSpPr/>
          <p:nvPr/>
        </p:nvSpPr>
        <p:spPr>
          <a:xfrm>
            <a:off x="2842991" y="24936"/>
            <a:ext cx="1478286" cy="861134"/>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PAKETLER</a:t>
            </a:r>
          </a:p>
        </p:txBody>
      </p:sp>
      <p:sp>
        <p:nvSpPr>
          <p:cNvPr id="8" name="Rectangle : coins arrondis 7">
            <a:extLst>
              <a:ext uri="{FF2B5EF4-FFF2-40B4-BE49-F238E27FC236}">
                <a16:creationId xmlns:a16="http://schemas.microsoft.com/office/drawing/2014/main" id="{8128A824-8486-D0B7-47C4-2E553EC10ED1}"/>
              </a:ext>
            </a:extLst>
          </p:cNvPr>
          <p:cNvSpPr/>
          <p:nvPr/>
        </p:nvSpPr>
        <p:spPr>
          <a:xfrm>
            <a:off x="5996510" y="45353"/>
            <a:ext cx="1549955" cy="878623"/>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DOĞRULAMA</a:t>
            </a:r>
          </a:p>
        </p:txBody>
      </p:sp>
      <p:sp>
        <p:nvSpPr>
          <p:cNvPr id="11" name="Flèche : droite 10">
            <a:extLst>
              <a:ext uri="{FF2B5EF4-FFF2-40B4-BE49-F238E27FC236}">
                <a16:creationId xmlns:a16="http://schemas.microsoft.com/office/drawing/2014/main" id="{B6A6D8C9-A225-FF72-7BA3-6F1B44175707}"/>
              </a:ext>
            </a:extLst>
          </p:cNvPr>
          <p:cNvSpPr/>
          <p:nvPr/>
        </p:nvSpPr>
        <p:spPr>
          <a:xfrm>
            <a:off x="1081175" y="330548"/>
            <a:ext cx="265721" cy="314111"/>
          </a:xfrm>
          <a:prstGeom prst="rightArrow">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Flèche : droite 12">
            <a:extLst>
              <a:ext uri="{FF2B5EF4-FFF2-40B4-BE49-F238E27FC236}">
                <a16:creationId xmlns:a16="http://schemas.microsoft.com/office/drawing/2014/main" id="{B3FC8E30-9C81-2F5B-EDC3-90EBEDB90634}"/>
              </a:ext>
            </a:extLst>
          </p:cNvPr>
          <p:cNvSpPr/>
          <p:nvPr/>
        </p:nvSpPr>
        <p:spPr>
          <a:xfrm>
            <a:off x="2610456" y="339292"/>
            <a:ext cx="323167" cy="290744"/>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Flèche : droite 13">
            <a:extLst>
              <a:ext uri="{FF2B5EF4-FFF2-40B4-BE49-F238E27FC236}">
                <a16:creationId xmlns:a16="http://schemas.microsoft.com/office/drawing/2014/main" id="{23AA44E0-DE32-DD6F-A9F1-1DFB397E1AE7}"/>
              </a:ext>
            </a:extLst>
          </p:cNvPr>
          <p:cNvSpPr/>
          <p:nvPr/>
        </p:nvSpPr>
        <p:spPr>
          <a:xfrm>
            <a:off x="4135004" y="352903"/>
            <a:ext cx="351269" cy="263522"/>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Flèche : droite 14">
            <a:extLst>
              <a:ext uri="{FF2B5EF4-FFF2-40B4-BE49-F238E27FC236}">
                <a16:creationId xmlns:a16="http://schemas.microsoft.com/office/drawing/2014/main" id="{AE12884F-29B9-5DB1-81D0-0C2352F2191D}"/>
              </a:ext>
            </a:extLst>
          </p:cNvPr>
          <p:cNvSpPr/>
          <p:nvPr/>
        </p:nvSpPr>
        <p:spPr>
          <a:xfrm>
            <a:off x="5661968" y="335414"/>
            <a:ext cx="388402" cy="263522"/>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Organigramme : Décision 17">
            <a:extLst>
              <a:ext uri="{FF2B5EF4-FFF2-40B4-BE49-F238E27FC236}">
                <a16:creationId xmlns:a16="http://schemas.microsoft.com/office/drawing/2014/main" id="{63E88D8E-3A88-2A9C-5FC3-75C42248E7DC}"/>
              </a:ext>
            </a:extLst>
          </p:cNvPr>
          <p:cNvSpPr/>
          <p:nvPr/>
        </p:nvSpPr>
        <p:spPr>
          <a:xfrm>
            <a:off x="0" y="2592280"/>
            <a:ext cx="3910798" cy="3568823"/>
          </a:xfrm>
          <a:custGeom>
            <a:avLst/>
            <a:gdLst>
              <a:gd name="connsiteX0" fmla="*/ 0 w 3910798"/>
              <a:gd name="connsiteY0" fmla="*/ 1784411 h 3568823"/>
              <a:gd name="connsiteX1" fmla="*/ 391080 w 3910798"/>
              <a:gd name="connsiteY1" fmla="*/ 1427529 h 3568823"/>
              <a:gd name="connsiteX2" fmla="*/ 782160 w 3910798"/>
              <a:gd name="connsiteY2" fmla="*/ 1070647 h 3568823"/>
              <a:gd name="connsiteX3" fmla="*/ 1134131 w 3910798"/>
              <a:gd name="connsiteY3" fmla="*/ 749453 h 3568823"/>
              <a:gd name="connsiteX4" fmla="*/ 1525211 w 3910798"/>
              <a:gd name="connsiteY4" fmla="*/ 392570 h 3568823"/>
              <a:gd name="connsiteX5" fmla="*/ 1955399 w 3910798"/>
              <a:gd name="connsiteY5" fmla="*/ 0 h 3568823"/>
              <a:gd name="connsiteX6" fmla="*/ 2287817 w 3910798"/>
              <a:gd name="connsiteY6" fmla="*/ 303350 h 3568823"/>
              <a:gd name="connsiteX7" fmla="*/ 2620235 w 3910798"/>
              <a:gd name="connsiteY7" fmla="*/ 606700 h 3568823"/>
              <a:gd name="connsiteX8" fmla="*/ 3030868 w 3910798"/>
              <a:gd name="connsiteY8" fmla="*/ 981426 h 3568823"/>
              <a:gd name="connsiteX9" fmla="*/ 3441502 w 3910798"/>
              <a:gd name="connsiteY9" fmla="*/ 1356152 h 3568823"/>
              <a:gd name="connsiteX10" fmla="*/ 3910798 w 3910798"/>
              <a:gd name="connsiteY10" fmla="*/ 1784411 h 3568823"/>
              <a:gd name="connsiteX11" fmla="*/ 3578380 w 3910798"/>
              <a:gd name="connsiteY11" fmla="*/ 2087761 h 3568823"/>
              <a:gd name="connsiteX12" fmla="*/ 3206854 w 3910798"/>
              <a:gd name="connsiteY12" fmla="*/ 2426799 h 3568823"/>
              <a:gd name="connsiteX13" fmla="*/ 2835329 w 3910798"/>
              <a:gd name="connsiteY13" fmla="*/ 2765838 h 3568823"/>
              <a:gd name="connsiteX14" fmla="*/ 2424695 w 3910798"/>
              <a:gd name="connsiteY14" fmla="*/ 3140564 h 3568823"/>
              <a:gd name="connsiteX15" fmla="*/ 1955399 w 3910798"/>
              <a:gd name="connsiteY15" fmla="*/ 3568823 h 3568823"/>
              <a:gd name="connsiteX16" fmla="*/ 1583873 w 3910798"/>
              <a:gd name="connsiteY16" fmla="*/ 3229785 h 3568823"/>
              <a:gd name="connsiteX17" fmla="*/ 1212347 w 3910798"/>
              <a:gd name="connsiteY17" fmla="*/ 2890746 h 3568823"/>
              <a:gd name="connsiteX18" fmla="*/ 821268 w 3910798"/>
              <a:gd name="connsiteY18" fmla="*/ 2533864 h 3568823"/>
              <a:gd name="connsiteX19" fmla="*/ 410634 w 3910798"/>
              <a:gd name="connsiteY19" fmla="*/ 2159138 h 3568823"/>
              <a:gd name="connsiteX20" fmla="*/ 0 w 3910798"/>
              <a:gd name="connsiteY20" fmla="*/ 1784411 h 356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10798" h="3568823" fill="none" extrusionOk="0">
                <a:moveTo>
                  <a:pt x="0" y="1784411"/>
                </a:moveTo>
                <a:cubicBezTo>
                  <a:pt x="62560" y="1652398"/>
                  <a:pt x="236298" y="1624208"/>
                  <a:pt x="391080" y="1427529"/>
                </a:cubicBezTo>
                <a:cubicBezTo>
                  <a:pt x="545862" y="1230850"/>
                  <a:pt x="655658" y="1194668"/>
                  <a:pt x="782160" y="1070647"/>
                </a:cubicBezTo>
                <a:cubicBezTo>
                  <a:pt x="908662" y="946626"/>
                  <a:pt x="997711" y="888188"/>
                  <a:pt x="1134131" y="749453"/>
                </a:cubicBezTo>
                <a:cubicBezTo>
                  <a:pt x="1270551" y="610718"/>
                  <a:pt x="1345611" y="562466"/>
                  <a:pt x="1525211" y="392570"/>
                </a:cubicBezTo>
                <a:cubicBezTo>
                  <a:pt x="1704811" y="222675"/>
                  <a:pt x="1843891" y="106361"/>
                  <a:pt x="1955399" y="0"/>
                </a:cubicBezTo>
                <a:cubicBezTo>
                  <a:pt x="2081559" y="48372"/>
                  <a:pt x="2102120" y="203979"/>
                  <a:pt x="2287817" y="303350"/>
                </a:cubicBezTo>
                <a:cubicBezTo>
                  <a:pt x="2473514" y="402721"/>
                  <a:pt x="2454008" y="511676"/>
                  <a:pt x="2620235" y="606700"/>
                </a:cubicBezTo>
                <a:cubicBezTo>
                  <a:pt x="2786462" y="701724"/>
                  <a:pt x="2792239" y="842431"/>
                  <a:pt x="3030868" y="981426"/>
                </a:cubicBezTo>
                <a:cubicBezTo>
                  <a:pt x="3269497" y="1120421"/>
                  <a:pt x="3330432" y="1273253"/>
                  <a:pt x="3441502" y="1356152"/>
                </a:cubicBezTo>
                <a:cubicBezTo>
                  <a:pt x="3552572" y="1439051"/>
                  <a:pt x="3700357" y="1694845"/>
                  <a:pt x="3910798" y="1784411"/>
                </a:cubicBezTo>
                <a:cubicBezTo>
                  <a:pt x="3766836" y="1931441"/>
                  <a:pt x="3740029" y="1934754"/>
                  <a:pt x="3578380" y="2087761"/>
                </a:cubicBezTo>
                <a:cubicBezTo>
                  <a:pt x="3416731" y="2240768"/>
                  <a:pt x="3360102" y="2266621"/>
                  <a:pt x="3206854" y="2426799"/>
                </a:cubicBezTo>
                <a:cubicBezTo>
                  <a:pt x="3053607" y="2586977"/>
                  <a:pt x="2920024" y="2684599"/>
                  <a:pt x="2835329" y="2765838"/>
                </a:cubicBezTo>
                <a:cubicBezTo>
                  <a:pt x="2750634" y="2847077"/>
                  <a:pt x="2625367" y="2951523"/>
                  <a:pt x="2424695" y="3140564"/>
                </a:cubicBezTo>
                <a:cubicBezTo>
                  <a:pt x="2224023" y="3329605"/>
                  <a:pt x="2021147" y="3410805"/>
                  <a:pt x="1955399" y="3568823"/>
                </a:cubicBezTo>
                <a:cubicBezTo>
                  <a:pt x="1811456" y="3450108"/>
                  <a:pt x="1716208" y="3323851"/>
                  <a:pt x="1583873" y="3229785"/>
                </a:cubicBezTo>
                <a:cubicBezTo>
                  <a:pt x="1451538" y="3135719"/>
                  <a:pt x="1387618" y="2993561"/>
                  <a:pt x="1212347" y="2890746"/>
                </a:cubicBezTo>
                <a:cubicBezTo>
                  <a:pt x="1037076" y="2787931"/>
                  <a:pt x="1025916" y="2678513"/>
                  <a:pt x="821268" y="2533864"/>
                </a:cubicBezTo>
                <a:cubicBezTo>
                  <a:pt x="616620" y="2389215"/>
                  <a:pt x="529485" y="2239773"/>
                  <a:pt x="410634" y="2159138"/>
                </a:cubicBezTo>
                <a:cubicBezTo>
                  <a:pt x="291783" y="2078502"/>
                  <a:pt x="115641" y="1840168"/>
                  <a:pt x="0" y="1784411"/>
                </a:cubicBezTo>
                <a:close/>
              </a:path>
              <a:path w="3910798" h="3568823" stroke="0" extrusionOk="0">
                <a:moveTo>
                  <a:pt x="0" y="1784411"/>
                </a:moveTo>
                <a:cubicBezTo>
                  <a:pt x="154362" y="1604324"/>
                  <a:pt x="320333" y="1543155"/>
                  <a:pt x="430188" y="1391841"/>
                </a:cubicBezTo>
                <a:cubicBezTo>
                  <a:pt x="540043" y="1240526"/>
                  <a:pt x="713825" y="1140359"/>
                  <a:pt x="821268" y="1034958"/>
                </a:cubicBezTo>
                <a:cubicBezTo>
                  <a:pt x="928711" y="929557"/>
                  <a:pt x="1165137" y="806378"/>
                  <a:pt x="1251455" y="642388"/>
                </a:cubicBezTo>
                <a:cubicBezTo>
                  <a:pt x="1337773" y="478398"/>
                  <a:pt x="1828777" y="247658"/>
                  <a:pt x="1955399" y="0"/>
                </a:cubicBezTo>
                <a:cubicBezTo>
                  <a:pt x="2072312" y="73718"/>
                  <a:pt x="2140858" y="240630"/>
                  <a:pt x="2385587" y="392570"/>
                </a:cubicBezTo>
                <a:cubicBezTo>
                  <a:pt x="2630315" y="544511"/>
                  <a:pt x="2650138" y="661458"/>
                  <a:pt x="2796221" y="767297"/>
                </a:cubicBezTo>
                <a:cubicBezTo>
                  <a:pt x="2942304" y="873136"/>
                  <a:pt x="3038996" y="1013919"/>
                  <a:pt x="3148192" y="1088491"/>
                </a:cubicBezTo>
                <a:cubicBezTo>
                  <a:pt x="3257388" y="1163063"/>
                  <a:pt x="3355126" y="1312772"/>
                  <a:pt x="3519718" y="1427529"/>
                </a:cubicBezTo>
                <a:cubicBezTo>
                  <a:pt x="3684310" y="1542286"/>
                  <a:pt x="3761303" y="1731194"/>
                  <a:pt x="3910798" y="1784411"/>
                </a:cubicBezTo>
                <a:cubicBezTo>
                  <a:pt x="3775411" y="1911679"/>
                  <a:pt x="3647667" y="1963141"/>
                  <a:pt x="3558826" y="2105605"/>
                </a:cubicBezTo>
                <a:cubicBezTo>
                  <a:pt x="3469985" y="2248069"/>
                  <a:pt x="3342624" y="2296826"/>
                  <a:pt x="3187300" y="2444643"/>
                </a:cubicBezTo>
                <a:cubicBezTo>
                  <a:pt x="3031976" y="2592461"/>
                  <a:pt x="2954088" y="2629790"/>
                  <a:pt x="2854883" y="2747993"/>
                </a:cubicBezTo>
                <a:cubicBezTo>
                  <a:pt x="2755678" y="2866196"/>
                  <a:pt x="2527412" y="2974524"/>
                  <a:pt x="2444249" y="3122720"/>
                </a:cubicBezTo>
                <a:cubicBezTo>
                  <a:pt x="2361086" y="3270916"/>
                  <a:pt x="2133384" y="3387101"/>
                  <a:pt x="1955399" y="3568823"/>
                </a:cubicBezTo>
                <a:cubicBezTo>
                  <a:pt x="1769005" y="3418292"/>
                  <a:pt x="1761047" y="3330283"/>
                  <a:pt x="1583873" y="3229785"/>
                </a:cubicBezTo>
                <a:cubicBezTo>
                  <a:pt x="1406699" y="3129286"/>
                  <a:pt x="1360841" y="2953381"/>
                  <a:pt x="1212347" y="2890746"/>
                </a:cubicBezTo>
                <a:cubicBezTo>
                  <a:pt x="1063853" y="2828111"/>
                  <a:pt x="948771" y="2605992"/>
                  <a:pt x="801714" y="2516020"/>
                </a:cubicBezTo>
                <a:cubicBezTo>
                  <a:pt x="654657" y="2426048"/>
                  <a:pt x="629207" y="2291010"/>
                  <a:pt x="469296" y="2212670"/>
                </a:cubicBezTo>
                <a:cubicBezTo>
                  <a:pt x="309385" y="2134330"/>
                  <a:pt x="224848" y="1929416"/>
                  <a:pt x="0" y="1784411"/>
                </a:cubicBezTo>
                <a:close/>
              </a:path>
            </a:pathLst>
          </a:custGeom>
          <a:solidFill>
            <a:schemeClr val="accent2">
              <a:lumMod val="50000"/>
            </a:schemeClr>
          </a:solidFill>
          <a:ln>
            <a:extLst>
              <a:ext uri="{C807C97D-BFC1-408E-A445-0C87EB9F89A2}">
                <ask:lineSketchStyleProps xmlns:ask="http://schemas.microsoft.com/office/drawing/2018/sketchyshapes" sd="4292791170">
                  <a:prstGeom prst="flowChartDecision">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Kullanıcıların alışveriş yaparken daha kolay, daha hızlı ve daha kişiselleştirilmiş bir deneyim yaşamalarını sağlamaktadır.</a:t>
            </a:r>
          </a:p>
        </p:txBody>
      </p:sp>
      <p:sp>
        <p:nvSpPr>
          <p:cNvPr id="21" name="Rectangle 20">
            <a:extLst>
              <a:ext uri="{FF2B5EF4-FFF2-40B4-BE49-F238E27FC236}">
                <a16:creationId xmlns:a16="http://schemas.microsoft.com/office/drawing/2014/main" id="{A4AC1943-A2A9-670E-DCB1-5BD7E6C92906}"/>
              </a:ext>
            </a:extLst>
          </p:cNvPr>
          <p:cNvSpPr/>
          <p:nvPr/>
        </p:nvSpPr>
        <p:spPr>
          <a:xfrm>
            <a:off x="1025171" y="2045502"/>
            <a:ext cx="1746868" cy="290744"/>
          </a:xfrm>
          <a:custGeom>
            <a:avLst/>
            <a:gdLst>
              <a:gd name="connsiteX0" fmla="*/ 0 w 1746868"/>
              <a:gd name="connsiteY0" fmla="*/ 0 h 290744"/>
              <a:gd name="connsiteX1" fmla="*/ 582289 w 1746868"/>
              <a:gd name="connsiteY1" fmla="*/ 0 h 290744"/>
              <a:gd name="connsiteX2" fmla="*/ 1112173 w 1746868"/>
              <a:gd name="connsiteY2" fmla="*/ 0 h 290744"/>
              <a:gd name="connsiteX3" fmla="*/ 1746868 w 1746868"/>
              <a:gd name="connsiteY3" fmla="*/ 0 h 290744"/>
              <a:gd name="connsiteX4" fmla="*/ 1746868 w 1746868"/>
              <a:gd name="connsiteY4" fmla="*/ 290744 h 290744"/>
              <a:gd name="connsiteX5" fmla="*/ 1164579 w 1746868"/>
              <a:gd name="connsiteY5" fmla="*/ 290744 h 290744"/>
              <a:gd name="connsiteX6" fmla="*/ 564821 w 1746868"/>
              <a:gd name="connsiteY6" fmla="*/ 290744 h 290744"/>
              <a:gd name="connsiteX7" fmla="*/ 0 w 1746868"/>
              <a:gd name="connsiteY7" fmla="*/ 290744 h 290744"/>
              <a:gd name="connsiteX8" fmla="*/ 0 w 1746868"/>
              <a:gd name="connsiteY8" fmla="*/ 0 h 29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6868" h="290744" fill="none" extrusionOk="0">
                <a:moveTo>
                  <a:pt x="0" y="0"/>
                </a:moveTo>
                <a:cubicBezTo>
                  <a:pt x="263970" y="-19877"/>
                  <a:pt x="423803" y="46664"/>
                  <a:pt x="582289" y="0"/>
                </a:cubicBezTo>
                <a:cubicBezTo>
                  <a:pt x="740775" y="-46664"/>
                  <a:pt x="874551" y="24225"/>
                  <a:pt x="1112173" y="0"/>
                </a:cubicBezTo>
                <a:cubicBezTo>
                  <a:pt x="1349795" y="-24225"/>
                  <a:pt x="1435793" y="49494"/>
                  <a:pt x="1746868" y="0"/>
                </a:cubicBezTo>
                <a:cubicBezTo>
                  <a:pt x="1762002" y="61266"/>
                  <a:pt x="1745542" y="149171"/>
                  <a:pt x="1746868" y="290744"/>
                </a:cubicBezTo>
                <a:cubicBezTo>
                  <a:pt x="1596680" y="321843"/>
                  <a:pt x="1434719" y="222253"/>
                  <a:pt x="1164579" y="290744"/>
                </a:cubicBezTo>
                <a:cubicBezTo>
                  <a:pt x="894439" y="359235"/>
                  <a:pt x="706068" y="278101"/>
                  <a:pt x="564821" y="290744"/>
                </a:cubicBezTo>
                <a:cubicBezTo>
                  <a:pt x="423574" y="303387"/>
                  <a:pt x="278341" y="286078"/>
                  <a:pt x="0" y="290744"/>
                </a:cubicBezTo>
                <a:cubicBezTo>
                  <a:pt x="-20822" y="173882"/>
                  <a:pt x="29564" y="132209"/>
                  <a:pt x="0" y="0"/>
                </a:cubicBezTo>
                <a:close/>
              </a:path>
              <a:path w="1746868" h="290744" stroke="0" extrusionOk="0">
                <a:moveTo>
                  <a:pt x="0" y="0"/>
                </a:moveTo>
                <a:cubicBezTo>
                  <a:pt x="264473" y="-32881"/>
                  <a:pt x="449860" y="57408"/>
                  <a:pt x="564821" y="0"/>
                </a:cubicBezTo>
                <a:cubicBezTo>
                  <a:pt x="679782" y="-57408"/>
                  <a:pt x="918261" y="48866"/>
                  <a:pt x="1129641" y="0"/>
                </a:cubicBezTo>
                <a:cubicBezTo>
                  <a:pt x="1341021" y="-48866"/>
                  <a:pt x="1548995" y="52397"/>
                  <a:pt x="1746868" y="0"/>
                </a:cubicBezTo>
                <a:cubicBezTo>
                  <a:pt x="1747604" y="65997"/>
                  <a:pt x="1720240" y="153969"/>
                  <a:pt x="1746868" y="290744"/>
                </a:cubicBezTo>
                <a:cubicBezTo>
                  <a:pt x="1582294" y="355656"/>
                  <a:pt x="1386094" y="231870"/>
                  <a:pt x="1129641" y="290744"/>
                </a:cubicBezTo>
                <a:cubicBezTo>
                  <a:pt x="873188" y="349618"/>
                  <a:pt x="836359" y="236332"/>
                  <a:pt x="599758" y="290744"/>
                </a:cubicBezTo>
                <a:cubicBezTo>
                  <a:pt x="363157" y="345156"/>
                  <a:pt x="151688" y="272653"/>
                  <a:pt x="0" y="290744"/>
                </a:cubicBezTo>
                <a:cubicBezTo>
                  <a:pt x="-13334" y="197823"/>
                  <a:pt x="29477" y="63374"/>
                  <a:pt x="0" y="0"/>
                </a:cubicBezTo>
                <a:close/>
              </a:path>
            </a:pathLst>
          </a:custGeom>
          <a:solidFill>
            <a:schemeClr val="accent2">
              <a:lumMod val="50000"/>
            </a:schemeClr>
          </a:solidFill>
          <a:ln>
            <a:extLst>
              <a:ext uri="{C807C97D-BFC1-408E-A445-0C87EB9F89A2}">
                <ask:lineSketchStyleProps xmlns:ask="http://schemas.microsoft.com/office/drawing/2018/sketchyshapes" sd="176317532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Projenin Amaci</a:t>
            </a:r>
          </a:p>
        </p:txBody>
      </p:sp>
      <p:sp>
        <p:nvSpPr>
          <p:cNvPr id="22" name="Rectangle 21">
            <a:extLst>
              <a:ext uri="{FF2B5EF4-FFF2-40B4-BE49-F238E27FC236}">
                <a16:creationId xmlns:a16="http://schemas.microsoft.com/office/drawing/2014/main" id="{FB8D8D89-3413-3F1C-67B4-8FB9DD53600D}"/>
              </a:ext>
            </a:extLst>
          </p:cNvPr>
          <p:cNvSpPr/>
          <p:nvPr/>
        </p:nvSpPr>
        <p:spPr>
          <a:xfrm>
            <a:off x="8513589" y="2078485"/>
            <a:ext cx="1746868" cy="290744"/>
          </a:xfrm>
          <a:custGeom>
            <a:avLst/>
            <a:gdLst>
              <a:gd name="connsiteX0" fmla="*/ 0 w 1746868"/>
              <a:gd name="connsiteY0" fmla="*/ 0 h 290744"/>
              <a:gd name="connsiteX1" fmla="*/ 529883 w 1746868"/>
              <a:gd name="connsiteY1" fmla="*/ 0 h 290744"/>
              <a:gd name="connsiteX2" fmla="*/ 1059767 w 1746868"/>
              <a:gd name="connsiteY2" fmla="*/ 0 h 290744"/>
              <a:gd name="connsiteX3" fmla="*/ 1746868 w 1746868"/>
              <a:gd name="connsiteY3" fmla="*/ 0 h 290744"/>
              <a:gd name="connsiteX4" fmla="*/ 1746868 w 1746868"/>
              <a:gd name="connsiteY4" fmla="*/ 290744 h 290744"/>
              <a:gd name="connsiteX5" fmla="*/ 1147110 w 1746868"/>
              <a:gd name="connsiteY5" fmla="*/ 290744 h 290744"/>
              <a:gd name="connsiteX6" fmla="*/ 564821 w 1746868"/>
              <a:gd name="connsiteY6" fmla="*/ 290744 h 290744"/>
              <a:gd name="connsiteX7" fmla="*/ 0 w 1746868"/>
              <a:gd name="connsiteY7" fmla="*/ 290744 h 290744"/>
              <a:gd name="connsiteX8" fmla="*/ 0 w 1746868"/>
              <a:gd name="connsiteY8" fmla="*/ 0 h 29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6868" h="290744" fill="none" extrusionOk="0">
                <a:moveTo>
                  <a:pt x="0" y="0"/>
                </a:moveTo>
                <a:cubicBezTo>
                  <a:pt x="195909" y="-40185"/>
                  <a:pt x="284238" y="54658"/>
                  <a:pt x="529883" y="0"/>
                </a:cubicBezTo>
                <a:cubicBezTo>
                  <a:pt x="775528" y="-54658"/>
                  <a:pt x="849367" y="23973"/>
                  <a:pt x="1059767" y="0"/>
                </a:cubicBezTo>
                <a:cubicBezTo>
                  <a:pt x="1270167" y="-23973"/>
                  <a:pt x="1509013" y="13451"/>
                  <a:pt x="1746868" y="0"/>
                </a:cubicBezTo>
                <a:cubicBezTo>
                  <a:pt x="1777334" y="110947"/>
                  <a:pt x="1733758" y="222891"/>
                  <a:pt x="1746868" y="290744"/>
                </a:cubicBezTo>
                <a:cubicBezTo>
                  <a:pt x="1550636" y="325959"/>
                  <a:pt x="1430651" y="276069"/>
                  <a:pt x="1147110" y="290744"/>
                </a:cubicBezTo>
                <a:cubicBezTo>
                  <a:pt x="863569" y="305419"/>
                  <a:pt x="816680" y="266438"/>
                  <a:pt x="564821" y="290744"/>
                </a:cubicBezTo>
                <a:cubicBezTo>
                  <a:pt x="312962" y="315050"/>
                  <a:pt x="248691" y="278723"/>
                  <a:pt x="0" y="290744"/>
                </a:cubicBezTo>
                <a:cubicBezTo>
                  <a:pt x="-18906" y="202983"/>
                  <a:pt x="14357" y="104449"/>
                  <a:pt x="0" y="0"/>
                </a:cubicBezTo>
                <a:close/>
              </a:path>
              <a:path w="1746868" h="290744" stroke="0" extrusionOk="0">
                <a:moveTo>
                  <a:pt x="0" y="0"/>
                </a:moveTo>
                <a:cubicBezTo>
                  <a:pt x="180159" y="-17080"/>
                  <a:pt x="367437" y="15862"/>
                  <a:pt x="529883" y="0"/>
                </a:cubicBezTo>
                <a:cubicBezTo>
                  <a:pt x="692329" y="-15862"/>
                  <a:pt x="870139" y="14252"/>
                  <a:pt x="1147110" y="0"/>
                </a:cubicBezTo>
                <a:cubicBezTo>
                  <a:pt x="1424081" y="-14252"/>
                  <a:pt x="1563817" y="41560"/>
                  <a:pt x="1746868" y="0"/>
                </a:cubicBezTo>
                <a:cubicBezTo>
                  <a:pt x="1780574" y="127622"/>
                  <a:pt x="1739349" y="192809"/>
                  <a:pt x="1746868" y="290744"/>
                </a:cubicBezTo>
                <a:cubicBezTo>
                  <a:pt x="1549535" y="303405"/>
                  <a:pt x="1382714" y="290525"/>
                  <a:pt x="1164579" y="290744"/>
                </a:cubicBezTo>
                <a:cubicBezTo>
                  <a:pt x="946444" y="290963"/>
                  <a:pt x="741282" y="243844"/>
                  <a:pt x="582289" y="290744"/>
                </a:cubicBezTo>
                <a:cubicBezTo>
                  <a:pt x="423296" y="337644"/>
                  <a:pt x="282131" y="243091"/>
                  <a:pt x="0" y="290744"/>
                </a:cubicBezTo>
                <a:cubicBezTo>
                  <a:pt x="-9549" y="193275"/>
                  <a:pt x="7294" y="76684"/>
                  <a:pt x="0" y="0"/>
                </a:cubicBezTo>
                <a:close/>
              </a:path>
            </a:pathLst>
          </a:custGeom>
          <a:solidFill>
            <a:schemeClr val="accent2">
              <a:lumMod val="50000"/>
            </a:schemeClr>
          </a:solidFill>
          <a:ln>
            <a:extLst>
              <a:ext uri="{C807C97D-BFC1-408E-A445-0C87EB9F89A2}">
                <ask:lineSketchStyleProps xmlns:ask="http://schemas.microsoft.com/office/drawing/2018/sketchyshapes" sd="771572585">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Benzer Proje</a:t>
            </a:r>
          </a:p>
        </p:txBody>
      </p:sp>
      <p:sp>
        <p:nvSpPr>
          <p:cNvPr id="23" name="Rectangle 22">
            <a:extLst>
              <a:ext uri="{FF2B5EF4-FFF2-40B4-BE49-F238E27FC236}">
                <a16:creationId xmlns:a16="http://schemas.microsoft.com/office/drawing/2014/main" id="{32FAC2E1-E25D-83B8-46F4-86937648DC77}"/>
              </a:ext>
            </a:extLst>
          </p:cNvPr>
          <p:cNvSpPr/>
          <p:nvPr/>
        </p:nvSpPr>
        <p:spPr>
          <a:xfrm>
            <a:off x="4891225" y="1776029"/>
            <a:ext cx="1746868" cy="660112"/>
          </a:xfrm>
          <a:custGeom>
            <a:avLst/>
            <a:gdLst>
              <a:gd name="connsiteX0" fmla="*/ 0 w 1746868"/>
              <a:gd name="connsiteY0" fmla="*/ 0 h 660112"/>
              <a:gd name="connsiteX1" fmla="*/ 529883 w 1746868"/>
              <a:gd name="connsiteY1" fmla="*/ 0 h 660112"/>
              <a:gd name="connsiteX2" fmla="*/ 1112173 w 1746868"/>
              <a:gd name="connsiteY2" fmla="*/ 0 h 660112"/>
              <a:gd name="connsiteX3" fmla="*/ 1746868 w 1746868"/>
              <a:gd name="connsiteY3" fmla="*/ 0 h 660112"/>
              <a:gd name="connsiteX4" fmla="*/ 1746868 w 1746868"/>
              <a:gd name="connsiteY4" fmla="*/ 330056 h 660112"/>
              <a:gd name="connsiteX5" fmla="*/ 1746868 w 1746868"/>
              <a:gd name="connsiteY5" fmla="*/ 660112 h 660112"/>
              <a:gd name="connsiteX6" fmla="*/ 1182047 w 1746868"/>
              <a:gd name="connsiteY6" fmla="*/ 660112 h 660112"/>
              <a:gd name="connsiteX7" fmla="*/ 634695 w 1746868"/>
              <a:gd name="connsiteY7" fmla="*/ 660112 h 660112"/>
              <a:gd name="connsiteX8" fmla="*/ 0 w 1746868"/>
              <a:gd name="connsiteY8" fmla="*/ 660112 h 660112"/>
              <a:gd name="connsiteX9" fmla="*/ 0 w 1746868"/>
              <a:gd name="connsiteY9" fmla="*/ 336657 h 660112"/>
              <a:gd name="connsiteX10" fmla="*/ 0 w 1746868"/>
              <a:gd name="connsiteY10" fmla="*/ 0 h 66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6868" h="660112" fill="none" extrusionOk="0">
                <a:moveTo>
                  <a:pt x="0" y="0"/>
                </a:moveTo>
                <a:cubicBezTo>
                  <a:pt x="165880" y="-23643"/>
                  <a:pt x="331986" y="19139"/>
                  <a:pt x="529883" y="0"/>
                </a:cubicBezTo>
                <a:cubicBezTo>
                  <a:pt x="727780" y="-19139"/>
                  <a:pt x="826500" y="63470"/>
                  <a:pt x="1112173" y="0"/>
                </a:cubicBezTo>
                <a:cubicBezTo>
                  <a:pt x="1397846" y="-63470"/>
                  <a:pt x="1431967" y="68471"/>
                  <a:pt x="1746868" y="0"/>
                </a:cubicBezTo>
                <a:cubicBezTo>
                  <a:pt x="1761399" y="70954"/>
                  <a:pt x="1731687" y="166151"/>
                  <a:pt x="1746868" y="330056"/>
                </a:cubicBezTo>
                <a:cubicBezTo>
                  <a:pt x="1762049" y="493961"/>
                  <a:pt x="1726086" y="580074"/>
                  <a:pt x="1746868" y="660112"/>
                </a:cubicBezTo>
                <a:cubicBezTo>
                  <a:pt x="1602709" y="697971"/>
                  <a:pt x="1356799" y="631891"/>
                  <a:pt x="1182047" y="660112"/>
                </a:cubicBezTo>
                <a:cubicBezTo>
                  <a:pt x="1007295" y="688333"/>
                  <a:pt x="902278" y="655373"/>
                  <a:pt x="634695" y="660112"/>
                </a:cubicBezTo>
                <a:cubicBezTo>
                  <a:pt x="367112" y="664851"/>
                  <a:pt x="185664" y="632281"/>
                  <a:pt x="0" y="660112"/>
                </a:cubicBezTo>
                <a:cubicBezTo>
                  <a:pt x="-26116" y="544679"/>
                  <a:pt x="18596" y="430411"/>
                  <a:pt x="0" y="336657"/>
                </a:cubicBezTo>
                <a:cubicBezTo>
                  <a:pt x="-18596" y="242904"/>
                  <a:pt x="13745" y="155779"/>
                  <a:pt x="0" y="0"/>
                </a:cubicBezTo>
                <a:close/>
              </a:path>
              <a:path w="1746868" h="660112" stroke="0" extrusionOk="0">
                <a:moveTo>
                  <a:pt x="0" y="0"/>
                </a:moveTo>
                <a:cubicBezTo>
                  <a:pt x="170711" y="-26507"/>
                  <a:pt x="464963" y="37429"/>
                  <a:pt x="599758" y="0"/>
                </a:cubicBezTo>
                <a:cubicBezTo>
                  <a:pt x="734553" y="-37429"/>
                  <a:pt x="938296" y="64199"/>
                  <a:pt x="1199516" y="0"/>
                </a:cubicBezTo>
                <a:cubicBezTo>
                  <a:pt x="1460736" y="-64199"/>
                  <a:pt x="1567558" y="21501"/>
                  <a:pt x="1746868" y="0"/>
                </a:cubicBezTo>
                <a:cubicBezTo>
                  <a:pt x="1765736" y="85233"/>
                  <a:pt x="1745140" y="200658"/>
                  <a:pt x="1746868" y="316854"/>
                </a:cubicBezTo>
                <a:cubicBezTo>
                  <a:pt x="1748596" y="433050"/>
                  <a:pt x="1719822" y="535423"/>
                  <a:pt x="1746868" y="660112"/>
                </a:cubicBezTo>
                <a:cubicBezTo>
                  <a:pt x="1501090" y="674417"/>
                  <a:pt x="1438514" y="614708"/>
                  <a:pt x="1182047" y="660112"/>
                </a:cubicBezTo>
                <a:cubicBezTo>
                  <a:pt x="925580" y="705516"/>
                  <a:pt x="792352" y="599705"/>
                  <a:pt x="617227" y="660112"/>
                </a:cubicBezTo>
                <a:cubicBezTo>
                  <a:pt x="442102" y="720519"/>
                  <a:pt x="185105" y="590659"/>
                  <a:pt x="0" y="660112"/>
                </a:cubicBezTo>
                <a:cubicBezTo>
                  <a:pt x="-37339" y="561170"/>
                  <a:pt x="36453" y="416263"/>
                  <a:pt x="0" y="316854"/>
                </a:cubicBezTo>
                <a:cubicBezTo>
                  <a:pt x="-36453" y="217445"/>
                  <a:pt x="6557" y="99022"/>
                  <a:pt x="0" y="0"/>
                </a:cubicBezTo>
                <a:close/>
              </a:path>
            </a:pathLst>
          </a:custGeom>
          <a:solidFill>
            <a:schemeClr val="accent2">
              <a:lumMod val="50000"/>
            </a:schemeClr>
          </a:solidFill>
          <a:ln>
            <a:extLst>
              <a:ext uri="{C807C97D-BFC1-408E-A445-0C87EB9F89A2}">
                <ask:lineSketchStyleProps xmlns:ask="http://schemas.microsoft.com/office/drawing/2018/sketchyshapes" sd="320383274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Öğrenciler için Önemi</a:t>
            </a:r>
          </a:p>
        </p:txBody>
      </p:sp>
      <p:sp>
        <p:nvSpPr>
          <p:cNvPr id="24" name="Organigramme : Décision 23">
            <a:extLst>
              <a:ext uri="{FF2B5EF4-FFF2-40B4-BE49-F238E27FC236}">
                <a16:creationId xmlns:a16="http://schemas.microsoft.com/office/drawing/2014/main" id="{BDD86DE4-88FA-AD5C-0E3B-CBD9B95B8D07}"/>
              </a:ext>
            </a:extLst>
          </p:cNvPr>
          <p:cNvSpPr/>
          <p:nvPr/>
        </p:nvSpPr>
        <p:spPr>
          <a:xfrm>
            <a:off x="3831038" y="2536467"/>
            <a:ext cx="3875794" cy="3686780"/>
          </a:xfrm>
          <a:custGeom>
            <a:avLst/>
            <a:gdLst>
              <a:gd name="connsiteX0" fmla="*/ 0 w 3875794"/>
              <a:gd name="connsiteY0" fmla="*/ 1843390 h 3686780"/>
              <a:gd name="connsiteX1" fmla="*/ 426337 w 3875794"/>
              <a:gd name="connsiteY1" fmla="*/ 1437844 h 3686780"/>
              <a:gd name="connsiteX2" fmla="*/ 833296 w 3875794"/>
              <a:gd name="connsiteY2" fmla="*/ 1050732 h 3686780"/>
              <a:gd name="connsiteX3" fmla="*/ 1201496 w 3875794"/>
              <a:gd name="connsiteY3" fmla="*/ 700488 h 3686780"/>
              <a:gd name="connsiteX4" fmla="*/ 1937897 w 3875794"/>
              <a:gd name="connsiteY4" fmla="*/ 0 h 3686780"/>
              <a:gd name="connsiteX5" fmla="*/ 2306097 w 3875794"/>
              <a:gd name="connsiteY5" fmla="*/ 350244 h 3686780"/>
              <a:gd name="connsiteX6" fmla="*/ 2732435 w 3875794"/>
              <a:gd name="connsiteY6" fmla="*/ 755790 h 3686780"/>
              <a:gd name="connsiteX7" fmla="*/ 3139393 w 3875794"/>
              <a:gd name="connsiteY7" fmla="*/ 1142902 h 3686780"/>
              <a:gd name="connsiteX8" fmla="*/ 3488215 w 3875794"/>
              <a:gd name="connsiteY8" fmla="*/ 1474712 h 3686780"/>
              <a:gd name="connsiteX9" fmla="*/ 3875794 w 3875794"/>
              <a:gd name="connsiteY9" fmla="*/ 1843390 h 3686780"/>
              <a:gd name="connsiteX10" fmla="*/ 3468836 w 3875794"/>
              <a:gd name="connsiteY10" fmla="*/ 2230502 h 3686780"/>
              <a:gd name="connsiteX11" fmla="*/ 3042498 w 3875794"/>
              <a:gd name="connsiteY11" fmla="*/ 2636048 h 3686780"/>
              <a:gd name="connsiteX12" fmla="*/ 2616161 w 3875794"/>
              <a:gd name="connsiteY12" fmla="*/ 3041594 h 3686780"/>
              <a:gd name="connsiteX13" fmla="*/ 1937897 w 3875794"/>
              <a:gd name="connsiteY13" fmla="*/ 3686780 h 3686780"/>
              <a:gd name="connsiteX14" fmla="*/ 1550318 w 3875794"/>
              <a:gd name="connsiteY14" fmla="*/ 3318102 h 3686780"/>
              <a:gd name="connsiteX15" fmla="*/ 1162738 w 3875794"/>
              <a:gd name="connsiteY15" fmla="*/ 2949424 h 3686780"/>
              <a:gd name="connsiteX16" fmla="*/ 775159 w 3875794"/>
              <a:gd name="connsiteY16" fmla="*/ 2580746 h 3686780"/>
              <a:gd name="connsiteX17" fmla="*/ 368200 w 3875794"/>
              <a:gd name="connsiteY17" fmla="*/ 2193634 h 3686780"/>
              <a:gd name="connsiteX18" fmla="*/ 0 w 3875794"/>
              <a:gd name="connsiteY18" fmla="*/ 1843390 h 368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75794" h="3686780" fill="none" extrusionOk="0">
                <a:moveTo>
                  <a:pt x="0" y="1843390"/>
                </a:moveTo>
                <a:cubicBezTo>
                  <a:pt x="93327" y="1696264"/>
                  <a:pt x="309951" y="1592388"/>
                  <a:pt x="426337" y="1437844"/>
                </a:cubicBezTo>
                <a:cubicBezTo>
                  <a:pt x="542723" y="1283300"/>
                  <a:pt x="684324" y="1251034"/>
                  <a:pt x="833296" y="1050732"/>
                </a:cubicBezTo>
                <a:cubicBezTo>
                  <a:pt x="982267" y="850429"/>
                  <a:pt x="1126340" y="785863"/>
                  <a:pt x="1201496" y="700488"/>
                </a:cubicBezTo>
                <a:cubicBezTo>
                  <a:pt x="1276652" y="615113"/>
                  <a:pt x="1778005" y="186068"/>
                  <a:pt x="1937897" y="0"/>
                </a:cubicBezTo>
                <a:cubicBezTo>
                  <a:pt x="2064509" y="92668"/>
                  <a:pt x="2146367" y="278393"/>
                  <a:pt x="2306097" y="350244"/>
                </a:cubicBezTo>
                <a:cubicBezTo>
                  <a:pt x="2465827" y="422095"/>
                  <a:pt x="2491561" y="590032"/>
                  <a:pt x="2732435" y="755790"/>
                </a:cubicBezTo>
                <a:cubicBezTo>
                  <a:pt x="2973309" y="921548"/>
                  <a:pt x="3009820" y="1079050"/>
                  <a:pt x="3139393" y="1142902"/>
                </a:cubicBezTo>
                <a:cubicBezTo>
                  <a:pt x="3268967" y="1206754"/>
                  <a:pt x="3374055" y="1428826"/>
                  <a:pt x="3488215" y="1474712"/>
                </a:cubicBezTo>
                <a:cubicBezTo>
                  <a:pt x="3602375" y="1520598"/>
                  <a:pt x="3726787" y="1767385"/>
                  <a:pt x="3875794" y="1843390"/>
                </a:cubicBezTo>
                <a:cubicBezTo>
                  <a:pt x="3693728" y="2016622"/>
                  <a:pt x="3574018" y="2075536"/>
                  <a:pt x="3468836" y="2230502"/>
                </a:cubicBezTo>
                <a:cubicBezTo>
                  <a:pt x="3363654" y="2385467"/>
                  <a:pt x="3131969" y="2476908"/>
                  <a:pt x="3042498" y="2636048"/>
                </a:cubicBezTo>
                <a:cubicBezTo>
                  <a:pt x="2953027" y="2795188"/>
                  <a:pt x="2746839" y="2834182"/>
                  <a:pt x="2616161" y="3041594"/>
                </a:cubicBezTo>
                <a:cubicBezTo>
                  <a:pt x="2485483" y="3249006"/>
                  <a:pt x="2069654" y="3455569"/>
                  <a:pt x="1937897" y="3686780"/>
                </a:cubicBezTo>
                <a:cubicBezTo>
                  <a:pt x="1830316" y="3606798"/>
                  <a:pt x="1750888" y="3491271"/>
                  <a:pt x="1550318" y="3318102"/>
                </a:cubicBezTo>
                <a:cubicBezTo>
                  <a:pt x="1349748" y="3144934"/>
                  <a:pt x="1273173" y="2993137"/>
                  <a:pt x="1162738" y="2949424"/>
                </a:cubicBezTo>
                <a:cubicBezTo>
                  <a:pt x="1052303" y="2905710"/>
                  <a:pt x="928766" y="2704775"/>
                  <a:pt x="775159" y="2580746"/>
                </a:cubicBezTo>
                <a:cubicBezTo>
                  <a:pt x="621552" y="2456717"/>
                  <a:pt x="532588" y="2261730"/>
                  <a:pt x="368200" y="2193634"/>
                </a:cubicBezTo>
                <a:cubicBezTo>
                  <a:pt x="203812" y="2125538"/>
                  <a:pt x="118631" y="1894033"/>
                  <a:pt x="0" y="1843390"/>
                </a:cubicBezTo>
                <a:close/>
              </a:path>
              <a:path w="3875794" h="3686780" stroke="0" extrusionOk="0">
                <a:moveTo>
                  <a:pt x="0" y="1843390"/>
                </a:moveTo>
                <a:cubicBezTo>
                  <a:pt x="92871" y="1681868"/>
                  <a:pt x="257447" y="1605785"/>
                  <a:pt x="387579" y="1474712"/>
                </a:cubicBezTo>
                <a:cubicBezTo>
                  <a:pt x="517711" y="1343640"/>
                  <a:pt x="592321" y="1304241"/>
                  <a:pt x="717022" y="1161336"/>
                </a:cubicBezTo>
                <a:cubicBezTo>
                  <a:pt x="841723" y="1018431"/>
                  <a:pt x="956296" y="980195"/>
                  <a:pt x="1046464" y="847959"/>
                </a:cubicBezTo>
                <a:cubicBezTo>
                  <a:pt x="1136633" y="715723"/>
                  <a:pt x="1255248" y="650941"/>
                  <a:pt x="1414665" y="497715"/>
                </a:cubicBezTo>
                <a:cubicBezTo>
                  <a:pt x="1574082" y="344489"/>
                  <a:pt x="1775794" y="268662"/>
                  <a:pt x="1937897" y="0"/>
                </a:cubicBezTo>
                <a:cubicBezTo>
                  <a:pt x="2065738" y="63379"/>
                  <a:pt x="2117471" y="237102"/>
                  <a:pt x="2286718" y="331810"/>
                </a:cubicBezTo>
                <a:cubicBezTo>
                  <a:pt x="2455965" y="426518"/>
                  <a:pt x="2547966" y="633116"/>
                  <a:pt x="2654919" y="682054"/>
                </a:cubicBezTo>
                <a:cubicBezTo>
                  <a:pt x="2761872" y="730992"/>
                  <a:pt x="2854022" y="926540"/>
                  <a:pt x="3042498" y="1050732"/>
                </a:cubicBezTo>
                <a:cubicBezTo>
                  <a:pt x="3230974" y="1174924"/>
                  <a:pt x="3282123" y="1294517"/>
                  <a:pt x="3391320" y="1382543"/>
                </a:cubicBezTo>
                <a:cubicBezTo>
                  <a:pt x="3500517" y="1470569"/>
                  <a:pt x="3703822" y="1690874"/>
                  <a:pt x="3875794" y="1843390"/>
                </a:cubicBezTo>
                <a:cubicBezTo>
                  <a:pt x="3827699" y="1944246"/>
                  <a:pt x="3642173" y="2033529"/>
                  <a:pt x="3526973" y="2175200"/>
                </a:cubicBezTo>
                <a:cubicBezTo>
                  <a:pt x="3411773" y="2316871"/>
                  <a:pt x="3230543" y="2418562"/>
                  <a:pt x="3158772" y="2525444"/>
                </a:cubicBezTo>
                <a:cubicBezTo>
                  <a:pt x="3087001" y="2632326"/>
                  <a:pt x="2956548" y="2703990"/>
                  <a:pt x="2771193" y="2894122"/>
                </a:cubicBezTo>
                <a:cubicBezTo>
                  <a:pt x="2585838" y="3084254"/>
                  <a:pt x="2501150" y="3069008"/>
                  <a:pt x="2344855" y="3299668"/>
                </a:cubicBezTo>
                <a:cubicBezTo>
                  <a:pt x="2188560" y="3530328"/>
                  <a:pt x="2066421" y="3485186"/>
                  <a:pt x="1937897" y="3686780"/>
                </a:cubicBezTo>
                <a:cubicBezTo>
                  <a:pt x="1827239" y="3647233"/>
                  <a:pt x="1739589" y="3461194"/>
                  <a:pt x="1569697" y="3336536"/>
                </a:cubicBezTo>
                <a:cubicBezTo>
                  <a:pt x="1399805" y="3211878"/>
                  <a:pt x="1332639" y="3047092"/>
                  <a:pt x="1201496" y="2986292"/>
                </a:cubicBezTo>
                <a:cubicBezTo>
                  <a:pt x="1070353" y="2925492"/>
                  <a:pt x="980659" y="2756499"/>
                  <a:pt x="872054" y="2672916"/>
                </a:cubicBezTo>
                <a:cubicBezTo>
                  <a:pt x="763449" y="2589333"/>
                  <a:pt x="632875" y="2443479"/>
                  <a:pt x="465095" y="2285804"/>
                </a:cubicBezTo>
                <a:cubicBezTo>
                  <a:pt x="297315" y="2128129"/>
                  <a:pt x="197633" y="1989549"/>
                  <a:pt x="0" y="1843390"/>
                </a:cubicBezTo>
                <a:close/>
              </a:path>
            </a:pathLst>
          </a:custGeom>
          <a:solidFill>
            <a:schemeClr val="accent2">
              <a:lumMod val="50000"/>
            </a:schemeClr>
          </a:solidFill>
          <a:ln>
            <a:extLst>
              <a:ext uri="{C807C97D-BFC1-408E-A445-0C87EB9F89A2}">
                <ask:lineSketchStyleProps xmlns:ask="http://schemas.microsoft.com/office/drawing/2018/sketchyshapes" sd="3680235630">
                  <a:prstGeom prst="flowChartDecision">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Problem çözme, ekip çalışması, </a:t>
            </a:r>
          </a:p>
          <a:p>
            <a:pPr algn="ctr"/>
            <a:r>
              <a:rPr lang="tr-TR" dirty="0"/>
              <a:t>iletişim,kullanıcı deneyimi,yaratcılık kariyer fırsatları, portföy.</a:t>
            </a:r>
          </a:p>
        </p:txBody>
      </p:sp>
      <p:sp>
        <p:nvSpPr>
          <p:cNvPr id="25" name="Organigramme : Décision 24">
            <a:extLst>
              <a:ext uri="{FF2B5EF4-FFF2-40B4-BE49-F238E27FC236}">
                <a16:creationId xmlns:a16="http://schemas.microsoft.com/office/drawing/2014/main" id="{0D60AB58-7DF0-55FC-360D-9ED7BCE039EF}"/>
              </a:ext>
            </a:extLst>
          </p:cNvPr>
          <p:cNvSpPr/>
          <p:nvPr/>
        </p:nvSpPr>
        <p:spPr>
          <a:xfrm>
            <a:off x="7597361" y="2592281"/>
            <a:ext cx="3831038" cy="3731292"/>
          </a:xfrm>
          <a:custGeom>
            <a:avLst/>
            <a:gdLst>
              <a:gd name="connsiteX0" fmla="*/ 0 w 3831038"/>
              <a:gd name="connsiteY0" fmla="*/ 1865646 h 3731292"/>
              <a:gd name="connsiteX1" fmla="*/ 383104 w 3831038"/>
              <a:gd name="connsiteY1" fmla="*/ 1492517 h 3731292"/>
              <a:gd name="connsiteX2" fmla="*/ 708742 w 3831038"/>
              <a:gd name="connsiteY2" fmla="*/ 1175357 h 3731292"/>
              <a:gd name="connsiteX3" fmla="*/ 1072691 w 3831038"/>
              <a:gd name="connsiteY3" fmla="*/ 820884 h 3731292"/>
              <a:gd name="connsiteX4" fmla="*/ 1436639 w 3831038"/>
              <a:gd name="connsiteY4" fmla="*/ 466412 h 3731292"/>
              <a:gd name="connsiteX5" fmla="*/ 1915519 w 3831038"/>
              <a:gd name="connsiteY5" fmla="*/ 0 h 3731292"/>
              <a:gd name="connsiteX6" fmla="*/ 2279468 w 3831038"/>
              <a:gd name="connsiteY6" fmla="*/ 354473 h 3731292"/>
              <a:gd name="connsiteX7" fmla="*/ 2681727 w 3831038"/>
              <a:gd name="connsiteY7" fmla="*/ 746258 h 3731292"/>
              <a:gd name="connsiteX8" fmla="*/ 3064830 w 3831038"/>
              <a:gd name="connsiteY8" fmla="*/ 1119388 h 3731292"/>
              <a:gd name="connsiteX9" fmla="*/ 3447934 w 3831038"/>
              <a:gd name="connsiteY9" fmla="*/ 1492517 h 3731292"/>
              <a:gd name="connsiteX10" fmla="*/ 3831038 w 3831038"/>
              <a:gd name="connsiteY10" fmla="*/ 1865646 h 3731292"/>
              <a:gd name="connsiteX11" fmla="*/ 3486245 w 3831038"/>
              <a:gd name="connsiteY11" fmla="*/ 2201462 h 3731292"/>
              <a:gd name="connsiteX12" fmla="*/ 3064830 w 3831038"/>
              <a:gd name="connsiteY12" fmla="*/ 2611904 h 3731292"/>
              <a:gd name="connsiteX13" fmla="*/ 2700882 w 3831038"/>
              <a:gd name="connsiteY13" fmla="*/ 2966377 h 3731292"/>
              <a:gd name="connsiteX14" fmla="*/ 2298623 w 3831038"/>
              <a:gd name="connsiteY14" fmla="*/ 3358163 h 3731292"/>
              <a:gd name="connsiteX15" fmla="*/ 1915519 w 3831038"/>
              <a:gd name="connsiteY15" fmla="*/ 3731292 h 3731292"/>
              <a:gd name="connsiteX16" fmla="*/ 1494105 w 3831038"/>
              <a:gd name="connsiteY16" fmla="*/ 3320850 h 3731292"/>
              <a:gd name="connsiteX17" fmla="*/ 1149311 w 3831038"/>
              <a:gd name="connsiteY17" fmla="*/ 2985034 h 3731292"/>
              <a:gd name="connsiteX18" fmla="*/ 804518 w 3831038"/>
              <a:gd name="connsiteY18" fmla="*/ 2649217 h 3731292"/>
              <a:gd name="connsiteX19" fmla="*/ 421414 w 3831038"/>
              <a:gd name="connsiteY19" fmla="*/ 2276088 h 3731292"/>
              <a:gd name="connsiteX20" fmla="*/ 0 w 3831038"/>
              <a:gd name="connsiteY20" fmla="*/ 1865646 h 3731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31038" h="3731292" fill="none" extrusionOk="0">
                <a:moveTo>
                  <a:pt x="0" y="1865646"/>
                </a:moveTo>
                <a:cubicBezTo>
                  <a:pt x="136983" y="1690821"/>
                  <a:pt x="270331" y="1637752"/>
                  <a:pt x="383104" y="1492517"/>
                </a:cubicBezTo>
                <a:cubicBezTo>
                  <a:pt x="495877" y="1347282"/>
                  <a:pt x="579821" y="1366110"/>
                  <a:pt x="708742" y="1175357"/>
                </a:cubicBezTo>
                <a:cubicBezTo>
                  <a:pt x="837663" y="984604"/>
                  <a:pt x="912000" y="1015122"/>
                  <a:pt x="1072691" y="820884"/>
                </a:cubicBezTo>
                <a:cubicBezTo>
                  <a:pt x="1233382" y="626646"/>
                  <a:pt x="1351970" y="619616"/>
                  <a:pt x="1436639" y="466412"/>
                </a:cubicBezTo>
                <a:cubicBezTo>
                  <a:pt x="1521308" y="313208"/>
                  <a:pt x="1739635" y="199889"/>
                  <a:pt x="1915519" y="0"/>
                </a:cubicBezTo>
                <a:cubicBezTo>
                  <a:pt x="2025801" y="51493"/>
                  <a:pt x="2149749" y="296584"/>
                  <a:pt x="2279468" y="354473"/>
                </a:cubicBezTo>
                <a:cubicBezTo>
                  <a:pt x="2409187" y="412362"/>
                  <a:pt x="2493186" y="600931"/>
                  <a:pt x="2681727" y="746258"/>
                </a:cubicBezTo>
                <a:cubicBezTo>
                  <a:pt x="2870268" y="891586"/>
                  <a:pt x="2916271" y="984016"/>
                  <a:pt x="3064830" y="1119388"/>
                </a:cubicBezTo>
                <a:cubicBezTo>
                  <a:pt x="3213389" y="1254760"/>
                  <a:pt x="3240584" y="1366058"/>
                  <a:pt x="3447934" y="1492517"/>
                </a:cubicBezTo>
                <a:cubicBezTo>
                  <a:pt x="3655284" y="1618976"/>
                  <a:pt x="3670198" y="1719491"/>
                  <a:pt x="3831038" y="1865646"/>
                </a:cubicBezTo>
                <a:cubicBezTo>
                  <a:pt x="3770723" y="2000141"/>
                  <a:pt x="3567627" y="2110546"/>
                  <a:pt x="3486245" y="2201462"/>
                </a:cubicBezTo>
                <a:cubicBezTo>
                  <a:pt x="3404863" y="2292378"/>
                  <a:pt x="3116688" y="2483990"/>
                  <a:pt x="3064830" y="2611904"/>
                </a:cubicBezTo>
                <a:cubicBezTo>
                  <a:pt x="3012972" y="2739818"/>
                  <a:pt x="2801462" y="2813803"/>
                  <a:pt x="2700882" y="2966377"/>
                </a:cubicBezTo>
                <a:cubicBezTo>
                  <a:pt x="2600302" y="3118951"/>
                  <a:pt x="2433874" y="3154579"/>
                  <a:pt x="2298623" y="3358163"/>
                </a:cubicBezTo>
                <a:cubicBezTo>
                  <a:pt x="2163372" y="3561747"/>
                  <a:pt x="1987507" y="3619821"/>
                  <a:pt x="1915519" y="3731292"/>
                </a:cubicBezTo>
                <a:cubicBezTo>
                  <a:pt x="1761860" y="3599665"/>
                  <a:pt x="1672711" y="3478532"/>
                  <a:pt x="1494105" y="3320850"/>
                </a:cubicBezTo>
                <a:cubicBezTo>
                  <a:pt x="1315498" y="3163168"/>
                  <a:pt x="1267882" y="3069950"/>
                  <a:pt x="1149311" y="2985034"/>
                </a:cubicBezTo>
                <a:cubicBezTo>
                  <a:pt x="1030741" y="2900118"/>
                  <a:pt x="986958" y="2784662"/>
                  <a:pt x="804518" y="2649217"/>
                </a:cubicBezTo>
                <a:cubicBezTo>
                  <a:pt x="622078" y="2513772"/>
                  <a:pt x="620773" y="2397331"/>
                  <a:pt x="421414" y="2276088"/>
                </a:cubicBezTo>
                <a:cubicBezTo>
                  <a:pt x="222055" y="2154845"/>
                  <a:pt x="204159" y="2023217"/>
                  <a:pt x="0" y="1865646"/>
                </a:cubicBezTo>
                <a:close/>
              </a:path>
              <a:path w="3831038" h="3731292" stroke="0" extrusionOk="0">
                <a:moveTo>
                  <a:pt x="0" y="1865646"/>
                </a:moveTo>
                <a:cubicBezTo>
                  <a:pt x="104268" y="1694128"/>
                  <a:pt x="279751" y="1594401"/>
                  <a:pt x="383104" y="1492517"/>
                </a:cubicBezTo>
                <a:cubicBezTo>
                  <a:pt x="486457" y="1390633"/>
                  <a:pt x="602098" y="1337154"/>
                  <a:pt x="747052" y="1138044"/>
                </a:cubicBezTo>
                <a:cubicBezTo>
                  <a:pt x="892007" y="938935"/>
                  <a:pt x="956402" y="971886"/>
                  <a:pt x="1091846" y="802228"/>
                </a:cubicBezTo>
                <a:cubicBezTo>
                  <a:pt x="1227290" y="632570"/>
                  <a:pt x="1347145" y="558502"/>
                  <a:pt x="1494105" y="410442"/>
                </a:cubicBezTo>
                <a:cubicBezTo>
                  <a:pt x="1641065" y="262382"/>
                  <a:pt x="1820630" y="106914"/>
                  <a:pt x="1915519" y="0"/>
                </a:cubicBezTo>
                <a:cubicBezTo>
                  <a:pt x="2115417" y="120667"/>
                  <a:pt x="2184351" y="326358"/>
                  <a:pt x="2298623" y="373129"/>
                </a:cubicBezTo>
                <a:cubicBezTo>
                  <a:pt x="2412895" y="419901"/>
                  <a:pt x="2615880" y="696631"/>
                  <a:pt x="2720037" y="783571"/>
                </a:cubicBezTo>
                <a:cubicBezTo>
                  <a:pt x="2824194" y="870511"/>
                  <a:pt x="2900277" y="993207"/>
                  <a:pt x="3103141" y="1156701"/>
                </a:cubicBezTo>
                <a:cubicBezTo>
                  <a:pt x="3306005" y="1320195"/>
                  <a:pt x="3306145" y="1416221"/>
                  <a:pt x="3467089" y="1511173"/>
                </a:cubicBezTo>
                <a:cubicBezTo>
                  <a:pt x="3628033" y="1606125"/>
                  <a:pt x="3634082" y="1707835"/>
                  <a:pt x="3831038" y="1865646"/>
                </a:cubicBezTo>
                <a:cubicBezTo>
                  <a:pt x="3747379" y="2014266"/>
                  <a:pt x="3625826" y="2013153"/>
                  <a:pt x="3505400" y="2182806"/>
                </a:cubicBezTo>
                <a:cubicBezTo>
                  <a:pt x="3384974" y="2352459"/>
                  <a:pt x="3222432" y="2397803"/>
                  <a:pt x="3141451" y="2537279"/>
                </a:cubicBezTo>
                <a:cubicBezTo>
                  <a:pt x="3060470" y="2676755"/>
                  <a:pt x="2899029" y="2772200"/>
                  <a:pt x="2758347" y="2910408"/>
                </a:cubicBezTo>
                <a:cubicBezTo>
                  <a:pt x="2617665" y="3048616"/>
                  <a:pt x="2495167" y="3093530"/>
                  <a:pt x="2413554" y="3246224"/>
                </a:cubicBezTo>
                <a:cubicBezTo>
                  <a:pt x="2331941" y="3398918"/>
                  <a:pt x="2075281" y="3529028"/>
                  <a:pt x="1915519" y="3731292"/>
                </a:cubicBezTo>
                <a:cubicBezTo>
                  <a:pt x="1677476" y="3571962"/>
                  <a:pt x="1621660" y="3360202"/>
                  <a:pt x="1494105" y="3320850"/>
                </a:cubicBezTo>
                <a:cubicBezTo>
                  <a:pt x="1366550" y="3281498"/>
                  <a:pt x="1244485" y="3062497"/>
                  <a:pt x="1149311" y="2985034"/>
                </a:cubicBezTo>
                <a:cubicBezTo>
                  <a:pt x="1054137" y="2907570"/>
                  <a:pt x="891162" y="2730816"/>
                  <a:pt x="823673" y="2667874"/>
                </a:cubicBezTo>
                <a:cubicBezTo>
                  <a:pt x="756184" y="2604932"/>
                  <a:pt x="608853" y="2432421"/>
                  <a:pt x="421414" y="2276088"/>
                </a:cubicBezTo>
                <a:cubicBezTo>
                  <a:pt x="233975" y="2119755"/>
                  <a:pt x="225312" y="2026018"/>
                  <a:pt x="0" y="1865646"/>
                </a:cubicBezTo>
                <a:close/>
              </a:path>
            </a:pathLst>
          </a:custGeom>
          <a:solidFill>
            <a:schemeClr val="accent2">
              <a:lumMod val="50000"/>
            </a:schemeClr>
          </a:solidFill>
          <a:ln>
            <a:extLst>
              <a:ext uri="{C807C97D-BFC1-408E-A445-0C87EB9F89A2}">
                <ask:lineSketchStyleProps xmlns:ask="http://schemas.microsoft.com/office/drawing/2018/sketchyshapes" sd="1087324648">
                  <a:prstGeom prst="flowChartDecision">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Getirbüyük, Migros ve Yemek Sepeti'nde Hızlı teslimat çevrimiçi alışveriş imkanı.</a:t>
            </a:r>
          </a:p>
        </p:txBody>
      </p:sp>
      <p:sp>
        <p:nvSpPr>
          <p:cNvPr id="28" name="Arc plein 27">
            <a:extLst>
              <a:ext uri="{FF2B5EF4-FFF2-40B4-BE49-F238E27FC236}">
                <a16:creationId xmlns:a16="http://schemas.microsoft.com/office/drawing/2014/main" id="{3176C1FA-DC46-9FD7-1424-F7F496F78D13}"/>
              </a:ext>
            </a:extLst>
          </p:cNvPr>
          <p:cNvSpPr/>
          <p:nvPr/>
        </p:nvSpPr>
        <p:spPr>
          <a:xfrm rot="5400000">
            <a:off x="-363984" y="5779365"/>
            <a:ext cx="727969" cy="1003177"/>
          </a:xfrm>
          <a:prstGeom prst="blockArc">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30" name="Rectangle : coins arrondis 29">
            <a:extLst>
              <a:ext uri="{FF2B5EF4-FFF2-40B4-BE49-F238E27FC236}">
                <a16:creationId xmlns:a16="http://schemas.microsoft.com/office/drawing/2014/main" id="{46593512-0C6C-8128-55B6-2CB2B88C3F3C}"/>
              </a:ext>
            </a:extLst>
          </p:cNvPr>
          <p:cNvSpPr/>
          <p:nvPr/>
        </p:nvSpPr>
        <p:spPr>
          <a:xfrm>
            <a:off x="7597361" y="45353"/>
            <a:ext cx="1512439" cy="861134"/>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MOBİLE-UYGULAMA</a:t>
            </a:r>
          </a:p>
        </p:txBody>
      </p:sp>
      <p:sp>
        <p:nvSpPr>
          <p:cNvPr id="31" name="Rectangle : coins arrondis 30">
            <a:extLst>
              <a:ext uri="{FF2B5EF4-FFF2-40B4-BE49-F238E27FC236}">
                <a16:creationId xmlns:a16="http://schemas.microsoft.com/office/drawing/2014/main" id="{B79840EE-5BCA-F8E9-031C-53CA51F179DE}"/>
              </a:ext>
            </a:extLst>
          </p:cNvPr>
          <p:cNvSpPr/>
          <p:nvPr/>
        </p:nvSpPr>
        <p:spPr>
          <a:xfrm>
            <a:off x="9204623" y="45353"/>
            <a:ext cx="1394727" cy="861134"/>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KULLANICI-SAYFA</a:t>
            </a:r>
          </a:p>
        </p:txBody>
      </p:sp>
      <p:sp>
        <p:nvSpPr>
          <p:cNvPr id="32" name="Flèche : droite 31">
            <a:extLst>
              <a:ext uri="{FF2B5EF4-FFF2-40B4-BE49-F238E27FC236}">
                <a16:creationId xmlns:a16="http://schemas.microsoft.com/office/drawing/2014/main" id="{CD3A205C-CC9C-2535-CB10-65672787DC96}"/>
              </a:ext>
            </a:extLst>
          </p:cNvPr>
          <p:cNvSpPr/>
          <p:nvPr/>
        </p:nvSpPr>
        <p:spPr>
          <a:xfrm>
            <a:off x="8937678" y="361220"/>
            <a:ext cx="325557" cy="249911"/>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3" name="Flèche : droite 32">
            <a:extLst>
              <a:ext uri="{FF2B5EF4-FFF2-40B4-BE49-F238E27FC236}">
                <a16:creationId xmlns:a16="http://schemas.microsoft.com/office/drawing/2014/main" id="{10488385-A241-FA8A-590C-F80F334D8C61}"/>
              </a:ext>
            </a:extLst>
          </p:cNvPr>
          <p:cNvSpPr/>
          <p:nvPr/>
        </p:nvSpPr>
        <p:spPr>
          <a:xfrm>
            <a:off x="7374548" y="361220"/>
            <a:ext cx="296979" cy="263522"/>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4" name="Rectangle : coins arrondis 33">
            <a:extLst>
              <a:ext uri="{FF2B5EF4-FFF2-40B4-BE49-F238E27FC236}">
                <a16:creationId xmlns:a16="http://schemas.microsoft.com/office/drawing/2014/main" id="{8BE35F51-EFC1-CD2B-A301-961B1BC2564D}"/>
              </a:ext>
            </a:extLst>
          </p:cNvPr>
          <p:cNvSpPr/>
          <p:nvPr/>
        </p:nvSpPr>
        <p:spPr>
          <a:xfrm>
            <a:off x="10676313" y="45353"/>
            <a:ext cx="1378014" cy="861134"/>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SONUÇLAR VE ÖNERİLER</a:t>
            </a:r>
          </a:p>
        </p:txBody>
      </p:sp>
      <p:sp>
        <p:nvSpPr>
          <p:cNvPr id="35" name="Flèche : droite 34">
            <a:extLst>
              <a:ext uri="{FF2B5EF4-FFF2-40B4-BE49-F238E27FC236}">
                <a16:creationId xmlns:a16="http://schemas.microsoft.com/office/drawing/2014/main" id="{4E5A8FB6-D898-24C2-F2F4-AA0519F2B400}"/>
              </a:ext>
            </a:extLst>
          </p:cNvPr>
          <p:cNvSpPr/>
          <p:nvPr/>
        </p:nvSpPr>
        <p:spPr>
          <a:xfrm>
            <a:off x="10513533" y="330547"/>
            <a:ext cx="325557" cy="249911"/>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43749481"/>
      </p:ext>
    </p:extLst>
  </p:cSld>
  <p:clrMapOvr>
    <a:masterClrMapping/>
  </p:clrMapOvr>
  <p:transition spd="slow">
    <p:cover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 35" descr="Une image contenant Commerce de proximité, supermarché, Épicerie, Magasin&#10;&#10;Description générée automatiquement">
            <a:extLst>
              <a:ext uri="{FF2B5EF4-FFF2-40B4-BE49-F238E27FC236}">
                <a16:creationId xmlns:a16="http://schemas.microsoft.com/office/drawing/2014/main" id="{053AFC8D-E080-8375-1317-C2C6EAC90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96"/>
            <a:ext cx="12192000" cy="6869096"/>
          </a:xfrm>
          <a:prstGeom prst="rect">
            <a:avLst/>
          </a:prstGeom>
        </p:spPr>
      </p:pic>
      <p:sp>
        <p:nvSpPr>
          <p:cNvPr id="26" name="Lune 25">
            <a:extLst>
              <a:ext uri="{FF2B5EF4-FFF2-40B4-BE49-F238E27FC236}">
                <a16:creationId xmlns:a16="http://schemas.microsoft.com/office/drawing/2014/main" id="{6A7E4658-609E-A98C-F916-2ECF1498020D}"/>
              </a:ext>
            </a:extLst>
          </p:cNvPr>
          <p:cNvSpPr/>
          <p:nvPr/>
        </p:nvSpPr>
        <p:spPr>
          <a:xfrm>
            <a:off x="11725918" y="-310719"/>
            <a:ext cx="935115" cy="1846555"/>
          </a:xfrm>
          <a:prstGeom prst="moon">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Rectangle : coins arrondis 5">
            <a:extLst>
              <a:ext uri="{FF2B5EF4-FFF2-40B4-BE49-F238E27FC236}">
                <a16:creationId xmlns:a16="http://schemas.microsoft.com/office/drawing/2014/main" id="{D107853D-A4E2-BC05-3A65-3E71F21AB598}"/>
              </a:ext>
            </a:extLst>
          </p:cNvPr>
          <p:cNvSpPr/>
          <p:nvPr/>
        </p:nvSpPr>
        <p:spPr>
          <a:xfrm>
            <a:off x="10843" y="18490"/>
            <a:ext cx="1025073" cy="949911"/>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GİRİŞ</a:t>
            </a:r>
          </a:p>
        </p:txBody>
      </p:sp>
      <p:sp>
        <p:nvSpPr>
          <p:cNvPr id="11" name="Rectangle : coins arrondis 10">
            <a:extLst>
              <a:ext uri="{FF2B5EF4-FFF2-40B4-BE49-F238E27FC236}">
                <a16:creationId xmlns:a16="http://schemas.microsoft.com/office/drawing/2014/main" id="{CFF81C76-6AEC-80BF-23F3-135D1ED8CF05}"/>
              </a:ext>
            </a:extLst>
          </p:cNvPr>
          <p:cNvSpPr/>
          <p:nvPr/>
        </p:nvSpPr>
        <p:spPr>
          <a:xfrm>
            <a:off x="2697685" y="-11097"/>
            <a:ext cx="1533515" cy="949911"/>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PAKETLER</a:t>
            </a:r>
          </a:p>
        </p:txBody>
      </p:sp>
      <p:sp>
        <p:nvSpPr>
          <p:cNvPr id="12" name="Rectangle : coins arrondis 11">
            <a:extLst>
              <a:ext uri="{FF2B5EF4-FFF2-40B4-BE49-F238E27FC236}">
                <a16:creationId xmlns:a16="http://schemas.microsoft.com/office/drawing/2014/main" id="{CFBE623E-FE4B-BDEB-423F-0DD1255F946F}"/>
              </a:ext>
            </a:extLst>
          </p:cNvPr>
          <p:cNvSpPr/>
          <p:nvPr/>
        </p:nvSpPr>
        <p:spPr>
          <a:xfrm>
            <a:off x="1152106" y="-11097"/>
            <a:ext cx="1455089" cy="949911"/>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KULLANILANYAZILIMLAR</a:t>
            </a:r>
          </a:p>
        </p:txBody>
      </p:sp>
      <p:sp>
        <p:nvSpPr>
          <p:cNvPr id="13" name="Rectangle : coins arrondis 12">
            <a:extLst>
              <a:ext uri="{FF2B5EF4-FFF2-40B4-BE49-F238E27FC236}">
                <a16:creationId xmlns:a16="http://schemas.microsoft.com/office/drawing/2014/main" id="{CFB8F447-2DDE-FA72-AFA4-E24825397BCB}"/>
              </a:ext>
            </a:extLst>
          </p:cNvPr>
          <p:cNvSpPr/>
          <p:nvPr/>
        </p:nvSpPr>
        <p:spPr>
          <a:xfrm>
            <a:off x="5971806" y="18492"/>
            <a:ext cx="1558052" cy="949911"/>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DOĞRULAMA</a:t>
            </a:r>
          </a:p>
        </p:txBody>
      </p:sp>
      <p:sp>
        <p:nvSpPr>
          <p:cNvPr id="14" name="Rectangle : coins arrondis 13">
            <a:extLst>
              <a:ext uri="{FF2B5EF4-FFF2-40B4-BE49-F238E27FC236}">
                <a16:creationId xmlns:a16="http://schemas.microsoft.com/office/drawing/2014/main" id="{3517AA04-2DD8-3431-FD81-FF3CC4AF6407}"/>
              </a:ext>
            </a:extLst>
          </p:cNvPr>
          <p:cNvSpPr/>
          <p:nvPr/>
        </p:nvSpPr>
        <p:spPr>
          <a:xfrm>
            <a:off x="4328106" y="0"/>
            <a:ext cx="1533515" cy="927718"/>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a:p>
            <a:pPr algn="ctr"/>
            <a:r>
              <a:rPr lang="tr-TR" dirty="0"/>
              <a:t>WEB(ADMIN-PANEL)</a:t>
            </a:r>
          </a:p>
          <a:p>
            <a:pPr algn="ctr"/>
            <a:endParaRPr lang="tr-TR" dirty="0"/>
          </a:p>
        </p:txBody>
      </p:sp>
      <p:sp>
        <p:nvSpPr>
          <p:cNvPr id="15" name="Flèche : droite 14">
            <a:extLst>
              <a:ext uri="{FF2B5EF4-FFF2-40B4-BE49-F238E27FC236}">
                <a16:creationId xmlns:a16="http://schemas.microsoft.com/office/drawing/2014/main" id="{3B1F505B-64BA-0784-321A-834DCA6DA0DB}"/>
              </a:ext>
            </a:extLst>
          </p:cNvPr>
          <p:cNvSpPr/>
          <p:nvPr/>
        </p:nvSpPr>
        <p:spPr>
          <a:xfrm>
            <a:off x="874643" y="288522"/>
            <a:ext cx="379113" cy="354364"/>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Flèche : droite 15">
            <a:extLst>
              <a:ext uri="{FF2B5EF4-FFF2-40B4-BE49-F238E27FC236}">
                <a16:creationId xmlns:a16="http://schemas.microsoft.com/office/drawing/2014/main" id="{7103C888-EF6C-161C-ADB1-E30B9DE47129}"/>
              </a:ext>
            </a:extLst>
          </p:cNvPr>
          <p:cNvSpPr/>
          <p:nvPr/>
        </p:nvSpPr>
        <p:spPr>
          <a:xfrm>
            <a:off x="5686688" y="295923"/>
            <a:ext cx="349865" cy="335869"/>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Flèche : droite 16">
            <a:extLst>
              <a:ext uri="{FF2B5EF4-FFF2-40B4-BE49-F238E27FC236}">
                <a16:creationId xmlns:a16="http://schemas.microsoft.com/office/drawing/2014/main" id="{5472BE99-7B9D-7E5A-0A10-7B76C5C3E448}"/>
              </a:ext>
            </a:extLst>
          </p:cNvPr>
          <p:cNvSpPr/>
          <p:nvPr/>
        </p:nvSpPr>
        <p:spPr>
          <a:xfrm>
            <a:off x="4003018" y="288522"/>
            <a:ext cx="352542" cy="335869"/>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Flèche : droite 17">
            <a:extLst>
              <a:ext uri="{FF2B5EF4-FFF2-40B4-BE49-F238E27FC236}">
                <a16:creationId xmlns:a16="http://schemas.microsoft.com/office/drawing/2014/main" id="{F2C08D49-D53C-D2F7-5D64-32D0E9E5F7F6}"/>
              </a:ext>
            </a:extLst>
          </p:cNvPr>
          <p:cNvSpPr/>
          <p:nvPr/>
        </p:nvSpPr>
        <p:spPr>
          <a:xfrm>
            <a:off x="2449198" y="270024"/>
            <a:ext cx="307758" cy="372862"/>
          </a:xfrm>
          <a:prstGeom prst="rightArrow">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Organigramme : Délai 18">
            <a:extLst>
              <a:ext uri="{FF2B5EF4-FFF2-40B4-BE49-F238E27FC236}">
                <a16:creationId xmlns:a16="http://schemas.microsoft.com/office/drawing/2014/main" id="{CB726310-3B76-1E52-23DE-D0B00E1522F9}"/>
              </a:ext>
            </a:extLst>
          </p:cNvPr>
          <p:cNvSpPr/>
          <p:nvPr/>
        </p:nvSpPr>
        <p:spPr>
          <a:xfrm rot="16200000">
            <a:off x="318116" y="2783150"/>
            <a:ext cx="4833892" cy="3312848"/>
          </a:xfrm>
          <a:prstGeom prst="flowChartDelay">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0" name="Organigramme : Délai 19">
            <a:extLst>
              <a:ext uri="{FF2B5EF4-FFF2-40B4-BE49-F238E27FC236}">
                <a16:creationId xmlns:a16="http://schemas.microsoft.com/office/drawing/2014/main" id="{BBF437EC-FC25-A265-128C-9071DEC007BE}"/>
              </a:ext>
            </a:extLst>
          </p:cNvPr>
          <p:cNvSpPr/>
          <p:nvPr/>
        </p:nvSpPr>
        <p:spPr>
          <a:xfrm rot="16200000">
            <a:off x="5925105" y="2783890"/>
            <a:ext cx="4832411" cy="3312848"/>
          </a:xfrm>
          <a:prstGeom prst="flowChartDelay">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Flèche : quatre pointes 20">
            <a:extLst>
              <a:ext uri="{FF2B5EF4-FFF2-40B4-BE49-F238E27FC236}">
                <a16:creationId xmlns:a16="http://schemas.microsoft.com/office/drawing/2014/main" id="{31A4A2A9-31B2-343C-70AA-AC9605F288A9}"/>
              </a:ext>
            </a:extLst>
          </p:cNvPr>
          <p:cNvSpPr/>
          <p:nvPr/>
        </p:nvSpPr>
        <p:spPr>
          <a:xfrm>
            <a:off x="4391487" y="2627791"/>
            <a:ext cx="2293399" cy="2530136"/>
          </a:xfrm>
          <a:prstGeom prst="quadArrow">
            <a:avLst>
              <a:gd name="adj1" fmla="val 1848"/>
              <a:gd name="adj2" fmla="val 15532"/>
              <a:gd name="adj3" fmla="val 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Rectangle 21">
            <a:extLst>
              <a:ext uri="{FF2B5EF4-FFF2-40B4-BE49-F238E27FC236}">
                <a16:creationId xmlns:a16="http://schemas.microsoft.com/office/drawing/2014/main" id="{5A3B8CE5-C2EB-A1CC-A4FC-DA483DD3E038}"/>
              </a:ext>
            </a:extLst>
          </p:cNvPr>
          <p:cNvSpPr/>
          <p:nvPr/>
        </p:nvSpPr>
        <p:spPr>
          <a:xfrm>
            <a:off x="1799209" y="2601156"/>
            <a:ext cx="1766656" cy="577048"/>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Flutter</a:t>
            </a:r>
          </a:p>
        </p:txBody>
      </p:sp>
      <p:sp>
        <p:nvSpPr>
          <p:cNvPr id="23" name="Rectangle 22">
            <a:extLst>
              <a:ext uri="{FF2B5EF4-FFF2-40B4-BE49-F238E27FC236}">
                <a16:creationId xmlns:a16="http://schemas.microsoft.com/office/drawing/2014/main" id="{52754F93-7149-B9D4-1345-52AAFD4C2530}"/>
              </a:ext>
            </a:extLst>
          </p:cNvPr>
          <p:cNvSpPr/>
          <p:nvPr/>
        </p:nvSpPr>
        <p:spPr>
          <a:xfrm>
            <a:off x="7510508" y="2627791"/>
            <a:ext cx="1766656" cy="577048"/>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Firebase</a:t>
            </a:r>
          </a:p>
        </p:txBody>
      </p:sp>
      <p:sp>
        <p:nvSpPr>
          <p:cNvPr id="24" name="Rectangle 23">
            <a:extLst>
              <a:ext uri="{FF2B5EF4-FFF2-40B4-BE49-F238E27FC236}">
                <a16:creationId xmlns:a16="http://schemas.microsoft.com/office/drawing/2014/main" id="{E639A2AE-B7B9-ECF8-B899-C3E3D4C5B77D}"/>
              </a:ext>
            </a:extLst>
          </p:cNvPr>
          <p:cNvSpPr/>
          <p:nvPr/>
        </p:nvSpPr>
        <p:spPr>
          <a:xfrm>
            <a:off x="4654858" y="2024108"/>
            <a:ext cx="1766656" cy="577048"/>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Google</a:t>
            </a:r>
          </a:p>
        </p:txBody>
      </p:sp>
      <p:sp>
        <p:nvSpPr>
          <p:cNvPr id="25" name="Arc plein 24">
            <a:extLst>
              <a:ext uri="{FF2B5EF4-FFF2-40B4-BE49-F238E27FC236}">
                <a16:creationId xmlns:a16="http://schemas.microsoft.com/office/drawing/2014/main" id="{A0E05FC1-A624-D3C6-44DE-8A92BDA99D06}"/>
              </a:ext>
            </a:extLst>
          </p:cNvPr>
          <p:cNvSpPr/>
          <p:nvPr/>
        </p:nvSpPr>
        <p:spPr>
          <a:xfrm rot="5400000">
            <a:off x="-457200" y="5095783"/>
            <a:ext cx="914400" cy="1145219"/>
          </a:xfrm>
          <a:prstGeom prst="blockArc">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27" name="Rectangle : coins arrondis 26">
            <a:extLst>
              <a:ext uri="{FF2B5EF4-FFF2-40B4-BE49-F238E27FC236}">
                <a16:creationId xmlns:a16="http://schemas.microsoft.com/office/drawing/2014/main" id="{6B164133-58E2-D163-5C96-70E74CBFE48D}"/>
              </a:ext>
            </a:extLst>
          </p:cNvPr>
          <p:cNvSpPr/>
          <p:nvPr/>
        </p:nvSpPr>
        <p:spPr>
          <a:xfrm>
            <a:off x="7614810" y="29677"/>
            <a:ext cx="1558052" cy="949911"/>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MOBİLE-UYGULAMA</a:t>
            </a:r>
          </a:p>
        </p:txBody>
      </p:sp>
      <p:sp>
        <p:nvSpPr>
          <p:cNvPr id="28" name="Rectangle : coins arrondis 27">
            <a:extLst>
              <a:ext uri="{FF2B5EF4-FFF2-40B4-BE49-F238E27FC236}">
                <a16:creationId xmlns:a16="http://schemas.microsoft.com/office/drawing/2014/main" id="{CBB88580-2D7D-248A-6437-F1713DBF741D}"/>
              </a:ext>
            </a:extLst>
          </p:cNvPr>
          <p:cNvSpPr/>
          <p:nvPr/>
        </p:nvSpPr>
        <p:spPr>
          <a:xfrm>
            <a:off x="9243433" y="29677"/>
            <a:ext cx="1341222" cy="949911"/>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KULLANICI-SAYFA</a:t>
            </a:r>
          </a:p>
        </p:txBody>
      </p:sp>
      <p:sp>
        <p:nvSpPr>
          <p:cNvPr id="29" name="Flèche : droite 28">
            <a:extLst>
              <a:ext uri="{FF2B5EF4-FFF2-40B4-BE49-F238E27FC236}">
                <a16:creationId xmlns:a16="http://schemas.microsoft.com/office/drawing/2014/main" id="{A980B7FC-5995-B6ED-7517-900D8899B7AB}"/>
              </a:ext>
            </a:extLst>
          </p:cNvPr>
          <p:cNvSpPr/>
          <p:nvPr/>
        </p:nvSpPr>
        <p:spPr>
          <a:xfrm>
            <a:off x="8988728" y="336697"/>
            <a:ext cx="349865" cy="335869"/>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0" name="Flèche : droite 29">
            <a:extLst>
              <a:ext uri="{FF2B5EF4-FFF2-40B4-BE49-F238E27FC236}">
                <a16:creationId xmlns:a16="http://schemas.microsoft.com/office/drawing/2014/main" id="{08A8B980-0C7D-25B3-B362-2175A4B0A5AD}"/>
              </a:ext>
            </a:extLst>
          </p:cNvPr>
          <p:cNvSpPr/>
          <p:nvPr/>
        </p:nvSpPr>
        <p:spPr>
          <a:xfrm>
            <a:off x="7392801" y="310810"/>
            <a:ext cx="349865" cy="335869"/>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Rectangle : coins arrondis 30">
            <a:extLst>
              <a:ext uri="{FF2B5EF4-FFF2-40B4-BE49-F238E27FC236}">
                <a16:creationId xmlns:a16="http://schemas.microsoft.com/office/drawing/2014/main" id="{4F9AB2AA-2CF9-DA56-7248-A01A3D122C10}"/>
              </a:ext>
            </a:extLst>
          </p:cNvPr>
          <p:cNvSpPr/>
          <p:nvPr/>
        </p:nvSpPr>
        <p:spPr>
          <a:xfrm>
            <a:off x="10698812" y="37308"/>
            <a:ext cx="1341222" cy="949911"/>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SONUÇLAR VE ÖNERİLER</a:t>
            </a:r>
          </a:p>
        </p:txBody>
      </p:sp>
      <p:sp>
        <p:nvSpPr>
          <p:cNvPr id="32" name="Flèche : droite 31">
            <a:extLst>
              <a:ext uri="{FF2B5EF4-FFF2-40B4-BE49-F238E27FC236}">
                <a16:creationId xmlns:a16="http://schemas.microsoft.com/office/drawing/2014/main" id="{E7CA3789-0CAD-0464-DBF4-743EB5AFF483}"/>
              </a:ext>
            </a:extLst>
          </p:cNvPr>
          <p:cNvSpPr/>
          <p:nvPr/>
        </p:nvSpPr>
        <p:spPr>
          <a:xfrm>
            <a:off x="10514678" y="325512"/>
            <a:ext cx="349865" cy="335869"/>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3" name="Rectangle 32">
            <a:extLst>
              <a:ext uri="{FF2B5EF4-FFF2-40B4-BE49-F238E27FC236}">
                <a16:creationId xmlns:a16="http://schemas.microsoft.com/office/drawing/2014/main" id="{0835EDB3-7EDE-F093-BDA0-A3DFA0ED2137}"/>
              </a:ext>
            </a:extLst>
          </p:cNvPr>
          <p:cNvSpPr/>
          <p:nvPr/>
        </p:nvSpPr>
        <p:spPr>
          <a:xfrm>
            <a:off x="1125090" y="3319990"/>
            <a:ext cx="3203454" cy="326798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tr-TR" b="0" i="0" dirty="0">
                <a:solidFill>
                  <a:schemeClr val="tx1"/>
                </a:solidFill>
                <a:effectLst/>
                <a:latin typeface="Söhne"/>
              </a:rPr>
              <a:t> Flutter, açık kaynaklı bir yazılım aracıdır. Dart dilini kullanarak Android ve iOS için aynı kodla gerçek zamanlı, hızlı uygulama geliştirmeyi sağlar. Stateless ve Stateful Widget'lar, ekranın sabit kalmasını ve dinamik güncellemeyi kontrol eder. Stateful Widget, performans odaklı seçici olarak kullanılır.</a:t>
            </a:r>
            <a:endParaRPr lang="tr-TR" dirty="0">
              <a:solidFill>
                <a:schemeClr val="tx1"/>
              </a:solidFill>
            </a:endParaRPr>
          </a:p>
        </p:txBody>
      </p:sp>
      <p:sp>
        <p:nvSpPr>
          <p:cNvPr id="34" name="Rectangle 33">
            <a:extLst>
              <a:ext uri="{FF2B5EF4-FFF2-40B4-BE49-F238E27FC236}">
                <a16:creationId xmlns:a16="http://schemas.microsoft.com/office/drawing/2014/main" id="{D55F7421-2B10-3FC4-4FAA-0DA5DD883EA1}"/>
              </a:ext>
            </a:extLst>
          </p:cNvPr>
          <p:cNvSpPr/>
          <p:nvPr/>
        </p:nvSpPr>
        <p:spPr>
          <a:xfrm>
            <a:off x="6874062" y="3498422"/>
            <a:ext cx="3029446" cy="273866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tr-TR" dirty="0"/>
              <a:t>Firebase, Google tarafından geliştirilen ve uygulama geliştirmeyi kolaylaştıran çeşitli hizmetler sunan bir platformdur. Mobil ve web uygulamalarının oluşturulması, yönetilmesi ve geliştirilmesi için bir dizi araç sunmaktadır</a:t>
            </a:r>
          </a:p>
        </p:txBody>
      </p:sp>
    </p:spTree>
    <p:extLst>
      <p:ext uri="{BB962C8B-B14F-4D97-AF65-F5344CB8AC3E}">
        <p14:creationId xmlns:p14="http://schemas.microsoft.com/office/powerpoint/2010/main" val="1207270297"/>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a:extLst>
              <a:ext uri="{FF2B5EF4-FFF2-40B4-BE49-F238E27FC236}">
                <a16:creationId xmlns:a16="http://schemas.microsoft.com/office/drawing/2014/main" id="{62E03A07-3702-941E-8DB1-D780A5765E48}"/>
              </a:ext>
            </a:extLst>
          </p:cNvPr>
          <p:cNvPicPr>
            <a:picLocks noChangeAspect="1"/>
          </p:cNvPicPr>
          <p:nvPr/>
        </p:nvPicPr>
        <p:blipFill>
          <a:blip r:embed="rId2"/>
          <a:stretch>
            <a:fillRect/>
          </a:stretch>
        </p:blipFill>
        <p:spPr>
          <a:xfrm>
            <a:off x="7815" y="-57542"/>
            <a:ext cx="12192000" cy="6915542"/>
          </a:xfrm>
          <a:prstGeom prst="rect">
            <a:avLst/>
          </a:prstGeom>
        </p:spPr>
      </p:pic>
      <p:sp>
        <p:nvSpPr>
          <p:cNvPr id="24" name="Rectangle : coins arrondis 23">
            <a:extLst>
              <a:ext uri="{FF2B5EF4-FFF2-40B4-BE49-F238E27FC236}">
                <a16:creationId xmlns:a16="http://schemas.microsoft.com/office/drawing/2014/main" id="{141EA57C-9FFC-31BB-B57E-8F13FEE25961}"/>
              </a:ext>
            </a:extLst>
          </p:cNvPr>
          <p:cNvSpPr/>
          <p:nvPr/>
        </p:nvSpPr>
        <p:spPr>
          <a:xfrm>
            <a:off x="0" y="-57544"/>
            <a:ext cx="1248355" cy="940139"/>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GİRİŞ</a:t>
            </a:r>
          </a:p>
        </p:txBody>
      </p:sp>
      <p:sp>
        <p:nvSpPr>
          <p:cNvPr id="7" name="Ellipse 6">
            <a:extLst>
              <a:ext uri="{FF2B5EF4-FFF2-40B4-BE49-F238E27FC236}">
                <a16:creationId xmlns:a16="http://schemas.microsoft.com/office/drawing/2014/main" id="{4EAFB097-D873-B236-1D7A-12FCA00EAF13}"/>
              </a:ext>
            </a:extLst>
          </p:cNvPr>
          <p:cNvSpPr/>
          <p:nvPr/>
        </p:nvSpPr>
        <p:spPr>
          <a:xfrm>
            <a:off x="1514754" y="3433432"/>
            <a:ext cx="523782" cy="470517"/>
          </a:xfrm>
          <a:prstGeom prst="ellipse">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Ellipse 7">
            <a:extLst>
              <a:ext uri="{FF2B5EF4-FFF2-40B4-BE49-F238E27FC236}">
                <a16:creationId xmlns:a16="http://schemas.microsoft.com/office/drawing/2014/main" id="{FB4D58B3-0611-7405-277E-59DBF302111E}"/>
              </a:ext>
            </a:extLst>
          </p:cNvPr>
          <p:cNvSpPr/>
          <p:nvPr/>
        </p:nvSpPr>
        <p:spPr>
          <a:xfrm>
            <a:off x="10412767" y="3433433"/>
            <a:ext cx="523782" cy="470517"/>
          </a:xfrm>
          <a:prstGeom prst="ellipse">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Flèche : gauche 8">
            <a:extLst>
              <a:ext uri="{FF2B5EF4-FFF2-40B4-BE49-F238E27FC236}">
                <a16:creationId xmlns:a16="http://schemas.microsoft.com/office/drawing/2014/main" id="{AB60A9D2-35BE-D600-D9A6-B9439FCAA139}"/>
              </a:ext>
            </a:extLst>
          </p:cNvPr>
          <p:cNvSpPr/>
          <p:nvPr/>
        </p:nvSpPr>
        <p:spPr>
          <a:xfrm>
            <a:off x="1624985" y="3626526"/>
            <a:ext cx="303320" cy="137605"/>
          </a:xfrm>
          <a:prstGeom prst="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Flèche : gauche 9">
            <a:extLst>
              <a:ext uri="{FF2B5EF4-FFF2-40B4-BE49-F238E27FC236}">
                <a16:creationId xmlns:a16="http://schemas.microsoft.com/office/drawing/2014/main" id="{32ECDD03-D5C1-B1B3-050A-D99E54C5F606}"/>
              </a:ext>
            </a:extLst>
          </p:cNvPr>
          <p:cNvSpPr/>
          <p:nvPr/>
        </p:nvSpPr>
        <p:spPr>
          <a:xfrm rot="10800000">
            <a:off x="10522998" y="3622084"/>
            <a:ext cx="303320" cy="137605"/>
          </a:xfrm>
          <a:prstGeom prst="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Arc plein 10">
            <a:extLst>
              <a:ext uri="{FF2B5EF4-FFF2-40B4-BE49-F238E27FC236}">
                <a16:creationId xmlns:a16="http://schemas.microsoft.com/office/drawing/2014/main" id="{7035190F-85A2-4D1E-5734-D4BE82151D51}"/>
              </a:ext>
            </a:extLst>
          </p:cNvPr>
          <p:cNvSpPr/>
          <p:nvPr/>
        </p:nvSpPr>
        <p:spPr>
          <a:xfrm rot="5400000">
            <a:off x="-421690" y="5415378"/>
            <a:ext cx="843379" cy="949911"/>
          </a:xfrm>
          <a:prstGeom prst="blockArc">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2" name="Lune 11">
            <a:extLst>
              <a:ext uri="{FF2B5EF4-FFF2-40B4-BE49-F238E27FC236}">
                <a16:creationId xmlns:a16="http://schemas.microsoft.com/office/drawing/2014/main" id="{1CF08ECA-71E5-18EB-C40E-68B35BA2F098}"/>
              </a:ext>
            </a:extLst>
          </p:cNvPr>
          <p:cNvSpPr/>
          <p:nvPr/>
        </p:nvSpPr>
        <p:spPr>
          <a:xfrm>
            <a:off x="11221375" y="-324933"/>
            <a:ext cx="970625" cy="1541173"/>
          </a:xfrm>
          <a:prstGeom prst="moon">
            <a:avLst>
              <a:gd name="adj" fmla="val 87500"/>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Rectangle 12">
            <a:extLst>
              <a:ext uri="{FF2B5EF4-FFF2-40B4-BE49-F238E27FC236}">
                <a16:creationId xmlns:a16="http://schemas.microsoft.com/office/drawing/2014/main" id="{BDF1D584-D866-DE24-DB93-C302938387DB}"/>
              </a:ext>
            </a:extLst>
          </p:cNvPr>
          <p:cNvSpPr/>
          <p:nvPr/>
        </p:nvSpPr>
        <p:spPr>
          <a:xfrm>
            <a:off x="4230095" y="1626875"/>
            <a:ext cx="3458816" cy="615393"/>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4000" dirty="0">
                <a:latin typeface="Times New Roman" panose="02020603050405020304" pitchFamily="18" charset="0"/>
                <a:cs typeface="Times New Roman" panose="02020603050405020304" pitchFamily="18" charset="0"/>
              </a:rPr>
              <a:t>Paketler</a:t>
            </a:r>
          </a:p>
        </p:txBody>
      </p:sp>
      <p:sp>
        <p:nvSpPr>
          <p:cNvPr id="14" name="Rectangle 13">
            <a:extLst>
              <a:ext uri="{FF2B5EF4-FFF2-40B4-BE49-F238E27FC236}">
                <a16:creationId xmlns:a16="http://schemas.microsoft.com/office/drawing/2014/main" id="{B2365BF0-CB0F-B482-2FBE-6C67807C5997}"/>
              </a:ext>
            </a:extLst>
          </p:cNvPr>
          <p:cNvSpPr/>
          <p:nvPr/>
        </p:nvSpPr>
        <p:spPr>
          <a:xfrm>
            <a:off x="2530134" y="4572000"/>
            <a:ext cx="1642369" cy="3817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tr-TR" b="1" i="0" dirty="0">
                <a:solidFill>
                  <a:schemeClr val="bg1"/>
                </a:solidFill>
                <a:effectLst/>
                <a:latin typeface="Söhne"/>
              </a:rPr>
              <a:t>firebase_auth</a:t>
            </a:r>
            <a:endParaRPr lang="tr-TR" b="1" dirty="0">
              <a:solidFill>
                <a:schemeClr val="bg1"/>
              </a:solidFill>
            </a:endParaRPr>
          </a:p>
        </p:txBody>
      </p:sp>
      <p:sp>
        <p:nvSpPr>
          <p:cNvPr id="15" name="Rectangle 14">
            <a:extLst>
              <a:ext uri="{FF2B5EF4-FFF2-40B4-BE49-F238E27FC236}">
                <a16:creationId xmlns:a16="http://schemas.microsoft.com/office/drawing/2014/main" id="{1D7C05A1-0B82-A99E-29D8-99B1B74E5A5F}"/>
              </a:ext>
            </a:extLst>
          </p:cNvPr>
          <p:cNvSpPr/>
          <p:nvPr/>
        </p:nvSpPr>
        <p:spPr>
          <a:xfrm>
            <a:off x="5184559" y="4598633"/>
            <a:ext cx="1642369" cy="3817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tr-TR" b="1" i="0" dirty="0">
                <a:solidFill>
                  <a:schemeClr val="bg1"/>
                </a:solidFill>
                <a:effectLst/>
                <a:latin typeface="Söhne"/>
              </a:rPr>
              <a:t>provider</a:t>
            </a:r>
            <a:endParaRPr lang="tr-TR" b="1" dirty="0">
              <a:solidFill>
                <a:schemeClr val="bg1"/>
              </a:solidFill>
            </a:endParaRPr>
          </a:p>
        </p:txBody>
      </p:sp>
      <p:sp>
        <p:nvSpPr>
          <p:cNvPr id="16" name="Rectangle 15">
            <a:extLst>
              <a:ext uri="{FF2B5EF4-FFF2-40B4-BE49-F238E27FC236}">
                <a16:creationId xmlns:a16="http://schemas.microsoft.com/office/drawing/2014/main" id="{683C2998-0165-1AF0-1E7D-B44F3308D04D}"/>
              </a:ext>
            </a:extLst>
          </p:cNvPr>
          <p:cNvSpPr/>
          <p:nvPr/>
        </p:nvSpPr>
        <p:spPr>
          <a:xfrm>
            <a:off x="8168935" y="4598633"/>
            <a:ext cx="1853954" cy="3817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tr-TR" sz="2000" b="1" i="0" dirty="0">
                <a:solidFill>
                  <a:schemeClr val="bg1"/>
                </a:solidFill>
                <a:effectLst/>
                <a:latin typeface="Söhne"/>
              </a:rPr>
              <a:t>cloud_firestor</a:t>
            </a:r>
            <a:endParaRPr lang="tr-TR" sz="2000" b="1" dirty="0">
              <a:solidFill>
                <a:schemeClr val="bg1"/>
              </a:solidFill>
            </a:endParaRPr>
          </a:p>
        </p:txBody>
      </p:sp>
      <p:pic>
        <p:nvPicPr>
          <p:cNvPr id="18" name="Image 17" descr="Une image contenant capture d’écran, Graphique, ligne, Caractère coloré&#10;&#10;Description générée automatiquement">
            <a:extLst>
              <a:ext uri="{FF2B5EF4-FFF2-40B4-BE49-F238E27FC236}">
                <a16:creationId xmlns:a16="http://schemas.microsoft.com/office/drawing/2014/main" id="{953DFEE3-2FAA-B806-3691-7960FDCFC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5673" y="3117161"/>
            <a:ext cx="2120654" cy="1245093"/>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reflection blurRad="12700" stA="38000" endPos="28000" dist="5000" dir="5400000" sy="-100000" algn="bl" rotWithShape="0"/>
          </a:effectLst>
          <a:scene3d>
            <a:camera prst="orthographicFront">
              <a:rot lat="0" lon="0" rev="0"/>
            </a:camera>
            <a:lightRig rig="balanced" dir="t">
              <a:rot lat="0" lon="0" rev="8700000"/>
            </a:lightRig>
          </a:scene3d>
          <a:sp3d>
            <a:bevelT w="190500" h="38100"/>
          </a:sp3d>
        </p:spPr>
      </p:pic>
      <p:pic>
        <p:nvPicPr>
          <p:cNvPr id="19" name="Image 18" descr="Une image contenant capture d’écran, Graphique, ligne, Caractère coloré&#10;&#10;Description générée automatiquement">
            <a:extLst>
              <a:ext uri="{FF2B5EF4-FFF2-40B4-BE49-F238E27FC236}">
                <a16:creationId xmlns:a16="http://schemas.microsoft.com/office/drawing/2014/main" id="{C3DF163C-B18C-EA3F-0EB5-8B34CABCC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2235" y="3137142"/>
            <a:ext cx="2120654" cy="1245093"/>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reflection blurRad="12700" stA="38000" endPos="28000" dist="5000" dir="5400000" sy="-100000" algn="bl" rotWithShape="0"/>
          </a:effectLst>
          <a:scene3d>
            <a:camera prst="orthographicFront">
              <a:rot lat="0" lon="0" rev="0"/>
            </a:camera>
            <a:lightRig rig="balanced" dir="t">
              <a:rot lat="0" lon="0" rev="8700000"/>
            </a:lightRig>
          </a:scene3d>
          <a:sp3d>
            <a:bevelT w="190500" h="38100"/>
          </a:sp3d>
        </p:spPr>
      </p:pic>
      <p:pic>
        <p:nvPicPr>
          <p:cNvPr id="20" name="Image 19" descr="Une image contenant capture d’écran, Graphique, ligne, Caractère coloré&#10;&#10;Description générée automatiquement">
            <a:extLst>
              <a:ext uri="{FF2B5EF4-FFF2-40B4-BE49-F238E27FC236}">
                <a16:creationId xmlns:a16="http://schemas.microsoft.com/office/drawing/2014/main" id="{48CCCD12-181B-F5E7-CAA9-5803A2D0C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836" y="3117162"/>
            <a:ext cx="2120654" cy="1245093"/>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reflection blurRad="12700" stA="38000" endPos="28000" dist="5000" dir="5400000" sy="-100000" algn="bl" rotWithShape="0"/>
          </a:effectLst>
          <a:scene3d>
            <a:camera prst="orthographicFront">
              <a:rot lat="0" lon="0" rev="0"/>
            </a:camera>
            <a:lightRig rig="balanced" dir="t">
              <a:rot lat="0" lon="0" rev="8700000"/>
            </a:lightRig>
          </a:scene3d>
          <a:sp3d>
            <a:bevelT w="190500" h="38100"/>
          </a:sp3d>
        </p:spPr>
      </p:pic>
      <p:pic>
        <p:nvPicPr>
          <p:cNvPr id="23" name="Image 22">
            <a:extLst>
              <a:ext uri="{FF2B5EF4-FFF2-40B4-BE49-F238E27FC236}">
                <a16:creationId xmlns:a16="http://schemas.microsoft.com/office/drawing/2014/main" id="{FD376D1E-3394-25C8-0F86-1D32BCF45E3B}"/>
              </a:ext>
            </a:extLst>
          </p:cNvPr>
          <p:cNvPicPr>
            <a:picLocks noChangeAspect="1"/>
          </p:cNvPicPr>
          <p:nvPr/>
        </p:nvPicPr>
        <p:blipFill>
          <a:blip r:embed="rId4"/>
          <a:stretch>
            <a:fillRect/>
          </a:stretch>
        </p:blipFill>
        <p:spPr>
          <a:xfrm>
            <a:off x="1010967" y="-57543"/>
            <a:ext cx="11181033" cy="1085182"/>
          </a:xfrm>
          <a:prstGeom prst="rect">
            <a:avLst/>
          </a:prstGeom>
        </p:spPr>
      </p:pic>
    </p:spTree>
    <p:extLst>
      <p:ext uri="{BB962C8B-B14F-4D97-AF65-F5344CB8AC3E}">
        <p14:creationId xmlns:p14="http://schemas.microsoft.com/office/powerpoint/2010/main" val="991342705"/>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Image 31" descr="Une image contenant Commerce de proximité, scène, supermarché, Magasin&#10;&#10;Description générée automatiquement">
            <a:extLst>
              <a:ext uri="{FF2B5EF4-FFF2-40B4-BE49-F238E27FC236}">
                <a16:creationId xmlns:a16="http://schemas.microsoft.com/office/drawing/2014/main" id="{840D469F-98FB-9054-AE6D-E2CD1631B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060757"/>
          </a:xfrm>
          <a:prstGeom prst="rect">
            <a:avLst/>
          </a:prstGeom>
        </p:spPr>
      </p:pic>
      <p:sp>
        <p:nvSpPr>
          <p:cNvPr id="30" name="Rectangle : coins arrondis 29">
            <a:extLst>
              <a:ext uri="{FF2B5EF4-FFF2-40B4-BE49-F238E27FC236}">
                <a16:creationId xmlns:a16="http://schemas.microsoft.com/office/drawing/2014/main" id="{186EE5C6-F250-DAC5-3429-8CD10E3AF658}"/>
              </a:ext>
            </a:extLst>
          </p:cNvPr>
          <p:cNvSpPr/>
          <p:nvPr/>
        </p:nvSpPr>
        <p:spPr>
          <a:xfrm>
            <a:off x="0" y="0"/>
            <a:ext cx="1137037" cy="94620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GİRİŞ</a:t>
            </a:r>
          </a:p>
        </p:txBody>
      </p:sp>
      <p:sp>
        <p:nvSpPr>
          <p:cNvPr id="28" name="Lune 27">
            <a:extLst>
              <a:ext uri="{FF2B5EF4-FFF2-40B4-BE49-F238E27FC236}">
                <a16:creationId xmlns:a16="http://schemas.microsoft.com/office/drawing/2014/main" id="{A59F6A98-F43D-ECB8-7675-2A4A0FF36A0B}"/>
              </a:ext>
            </a:extLst>
          </p:cNvPr>
          <p:cNvSpPr/>
          <p:nvPr/>
        </p:nvSpPr>
        <p:spPr>
          <a:xfrm>
            <a:off x="11643570" y="-288488"/>
            <a:ext cx="1392762" cy="1960407"/>
          </a:xfrm>
          <a:prstGeom prst="moon">
            <a:avLst>
              <a:gd name="adj" fmla="val 78046"/>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 name="Image 10" descr="Une image contenant texte, capture d’écran, logiciel&#10;&#10;Description générée automatiquement">
            <a:extLst>
              <a:ext uri="{FF2B5EF4-FFF2-40B4-BE49-F238E27FC236}">
                <a16:creationId xmlns:a16="http://schemas.microsoft.com/office/drawing/2014/main" id="{CEB5B5AE-547E-2D39-AAB7-026F4656193A}"/>
              </a:ext>
            </a:extLst>
          </p:cNvPr>
          <p:cNvPicPr>
            <a:picLocks noChangeAspect="1"/>
          </p:cNvPicPr>
          <p:nvPr/>
        </p:nvPicPr>
        <p:blipFill rotWithShape="1">
          <a:blip r:embed="rId3">
            <a:extLst>
              <a:ext uri="{28A0092B-C50C-407E-A947-70E740481C1C}">
                <a14:useLocalDpi xmlns:a14="http://schemas.microsoft.com/office/drawing/2010/main" val="0"/>
              </a:ext>
            </a:extLst>
          </a:blip>
          <a:srcRect t="2562" r="2" b="7495"/>
          <a:stretch/>
        </p:blipFill>
        <p:spPr>
          <a:xfrm>
            <a:off x="1553052" y="1183783"/>
            <a:ext cx="4166825" cy="2273484"/>
          </a:xfrm>
          <a:prstGeom prst="rect">
            <a:avLst/>
          </a:prstGeom>
        </p:spPr>
      </p:pic>
      <p:cxnSp>
        <p:nvCxnSpPr>
          <p:cNvPr id="21" name="Straight Connector 20">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3" name="Image 12" descr="Une image contenant texte, logiciel, Page web, Site web&#10;&#10;Description générée automatiquement">
            <a:extLst>
              <a:ext uri="{FF2B5EF4-FFF2-40B4-BE49-F238E27FC236}">
                <a16:creationId xmlns:a16="http://schemas.microsoft.com/office/drawing/2014/main" id="{23FDD34C-D1C3-EEC9-D17C-BD8801B25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820" y="1183783"/>
            <a:ext cx="4471079" cy="2240145"/>
          </a:xfrm>
          <a:prstGeom prst="rect">
            <a:avLst/>
          </a:prstGeom>
        </p:spPr>
      </p:pic>
      <p:cxnSp>
        <p:nvCxnSpPr>
          <p:cNvPr id="23" name="Straight Connector 22">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Image 6" descr="Une image contenant texte, fruit, capture d’écran, logiciel&#10;&#10;Description générée automatiquement">
            <a:extLst>
              <a:ext uri="{FF2B5EF4-FFF2-40B4-BE49-F238E27FC236}">
                <a16:creationId xmlns:a16="http://schemas.microsoft.com/office/drawing/2014/main" id="{AC569FBA-59A6-1CF2-92F0-F0DA188B960A}"/>
              </a:ext>
            </a:extLst>
          </p:cNvPr>
          <p:cNvPicPr>
            <a:picLocks noChangeAspect="1"/>
          </p:cNvPicPr>
          <p:nvPr/>
        </p:nvPicPr>
        <p:blipFill rotWithShape="1">
          <a:blip r:embed="rId5">
            <a:extLst>
              <a:ext uri="{28A0092B-C50C-407E-A947-70E740481C1C}">
                <a14:useLocalDpi xmlns:a14="http://schemas.microsoft.com/office/drawing/2010/main" val="0"/>
              </a:ext>
            </a:extLst>
          </a:blip>
          <a:srcRect l="998" r="507" b="-1"/>
          <a:stretch/>
        </p:blipFill>
        <p:spPr>
          <a:xfrm>
            <a:off x="1473472" y="3885105"/>
            <a:ext cx="4366459" cy="2651220"/>
          </a:xfrm>
          <a:prstGeom prst="rect">
            <a:avLst/>
          </a:prstGeom>
        </p:spPr>
      </p:pic>
      <p:pic>
        <p:nvPicPr>
          <p:cNvPr id="5" name="Image 4">
            <a:extLst>
              <a:ext uri="{FF2B5EF4-FFF2-40B4-BE49-F238E27FC236}">
                <a16:creationId xmlns:a16="http://schemas.microsoft.com/office/drawing/2014/main" id="{4734A6C7-9AF4-EAAF-B2EB-BE7F09612715}"/>
              </a:ext>
            </a:extLst>
          </p:cNvPr>
          <p:cNvPicPr>
            <a:picLocks noChangeAspect="1"/>
          </p:cNvPicPr>
          <p:nvPr/>
        </p:nvPicPr>
        <p:blipFill>
          <a:blip r:embed="rId6">
            <a:extLst>
              <a:ext uri="{28A0092B-C50C-407E-A947-70E740481C1C}">
                <a14:useLocalDpi xmlns:a14="http://schemas.microsoft.com/office/drawing/2010/main" val="0"/>
              </a:ext>
            </a:extLst>
          </a:blip>
          <a:srcRect l="8871" r="8871"/>
          <a:stretch/>
        </p:blipFill>
        <p:spPr>
          <a:xfrm>
            <a:off x="6604820" y="3885105"/>
            <a:ext cx="4437959" cy="2714478"/>
          </a:xfrm>
          <a:prstGeom prst="rect">
            <a:avLst/>
          </a:prstGeom>
        </p:spPr>
      </p:pic>
      <p:sp>
        <p:nvSpPr>
          <p:cNvPr id="14" name="Arc plein 13">
            <a:extLst>
              <a:ext uri="{FF2B5EF4-FFF2-40B4-BE49-F238E27FC236}">
                <a16:creationId xmlns:a16="http://schemas.microsoft.com/office/drawing/2014/main" id="{5668096E-39E9-5693-E0B2-8EDF82487F0F}"/>
              </a:ext>
            </a:extLst>
          </p:cNvPr>
          <p:cNvSpPr/>
          <p:nvPr/>
        </p:nvSpPr>
        <p:spPr>
          <a:xfrm rot="5400000">
            <a:off x="-509310" y="5019676"/>
            <a:ext cx="1028700" cy="1495425"/>
          </a:xfrm>
          <a:prstGeom prst="blockArc">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pic>
        <p:nvPicPr>
          <p:cNvPr id="29" name="Image 28">
            <a:extLst>
              <a:ext uri="{FF2B5EF4-FFF2-40B4-BE49-F238E27FC236}">
                <a16:creationId xmlns:a16="http://schemas.microsoft.com/office/drawing/2014/main" id="{9A2163CB-CDA5-8322-80AE-FEF9A6963FE5}"/>
              </a:ext>
            </a:extLst>
          </p:cNvPr>
          <p:cNvPicPr>
            <a:picLocks noChangeAspect="1"/>
          </p:cNvPicPr>
          <p:nvPr/>
        </p:nvPicPr>
        <p:blipFill>
          <a:blip r:embed="rId7"/>
          <a:stretch>
            <a:fillRect/>
          </a:stretch>
        </p:blipFill>
        <p:spPr>
          <a:xfrm>
            <a:off x="940304" y="0"/>
            <a:ext cx="11181033" cy="1085182"/>
          </a:xfrm>
          <a:prstGeom prst="rect">
            <a:avLst/>
          </a:prstGeom>
        </p:spPr>
      </p:pic>
    </p:spTree>
    <p:extLst>
      <p:ext uri="{BB962C8B-B14F-4D97-AF65-F5344CB8AC3E}">
        <p14:creationId xmlns:p14="http://schemas.microsoft.com/office/powerpoint/2010/main" val="1552550494"/>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Une image contenant Commerce de proximité, supermarché, Épicerie, Magasin&#10;&#10;Description générée automatiquement">
            <a:extLst>
              <a:ext uri="{FF2B5EF4-FFF2-40B4-BE49-F238E27FC236}">
                <a16:creationId xmlns:a16="http://schemas.microsoft.com/office/drawing/2014/main" id="{797E5AD9-1FDA-918D-E75D-38B5E710B8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2" name="Ellipse 11">
            <a:extLst>
              <a:ext uri="{FF2B5EF4-FFF2-40B4-BE49-F238E27FC236}">
                <a16:creationId xmlns:a16="http://schemas.microsoft.com/office/drawing/2014/main" id="{F69A147E-CB8B-05B8-8401-5BE633B4104B}"/>
              </a:ext>
            </a:extLst>
          </p:cNvPr>
          <p:cNvSpPr/>
          <p:nvPr/>
        </p:nvSpPr>
        <p:spPr>
          <a:xfrm>
            <a:off x="1430215" y="3964110"/>
            <a:ext cx="9941170" cy="4148260"/>
          </a:xfrm>
          <a:prstGeom prst="ellipse">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Image 6" descr="Une image contenant texte, capture d’écran, Site web, Page web&#10;&#10;Description générée automatiquement">
            <a:extLst>
              <a:ext uri="{FF2B5EF4-FFF2-40B4-BE49-F238E27FC236}">
                <a16:creationId xmlns:a16="http://schemas.microsoft.com/office/drawing/2014/main" id="{10F7A9EB-7061-3BE9-D5D3-79DE3A7BF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1158" y="1963371"/>
            <a:ext cx="4695825" cy="3429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Image 8" descr="Une image contenant texte, capture d’écran, Logiciel multimédia, logiciel&#10;&#10;Description générée automatiquement">
            <a:extLst>
              <a:ext uri="{FF2B5EF4-FFF2-40B4-BE49-F238E27FC236}">
                <a16:creationId xmlns:a16="http://schemas.microsoft.com/office/drawing/2014/main" id="{E98159EF-7216-57C8-5D12-138187D73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8375" y="1533525"/>
            <a:ext cx="3562350" cy="39450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Arc plein 12">
            <a:extLst>
              <a:ext uri="{FF2B5EF4-FFF2-40B4-BE49-F238E27FC236}">
                <a16:creationId xmlns:a16="http://schemas.microsoft.com/office/drawing/2014/main" id="{B0E26F7B-045A-694A-9BAE-87342265634D}"/>
              </a:ext>
            </a:extLst>
          </p:cNvPr>
          <p:cNvSpPr/>
          <p:nvPr/>
        </p:nvSpPr>
        <p:spPr>
          <a:xfrm rot="5400000">
            <a:off x="-449385" y="4424362"/>
            <a:ext cx="898769" cy="1033341"/>
          </a:xfrm>
          <a:prstGeom prst="blockArc">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pic>
        <p:nvPicPr>
          <p:cNvPr id="14" name="Image 13">
            <a:extLst>
              <a:ext uri="{FF2B5EF4-FFF2-40B4-BE49-F238E27FC236}">
                <a16:creationId xmlns:a16="http://schemas.microsoft.com/office/drawing/2014/main" id="{7B7B66BE-6CCB-892B-159C-E0BD1F15A9B0}"/>
              </a:ext>
            </a:extLst>
          </p:cNvPr>
          <p:cNvPicPr>
            <a:picLocks noChangeAspect="1"/>
          </p:cNvPicPr>
          <p:nvPr/>
        </p:nvPicPr>
        <p:blipFill>
          <a:blip r:embed="rId5"/>
          <a:stretch>
            <a:fillRect/>
          </a:stretch>
        </p:blipFill>
        <p:spPr>
          <a:xfrm>
            <a:off x="0" y="0"/>
            <a:ext cx="12116322" cy="1085182"/>
          </a:xfrm>
          <a:prstGeom prst="rect">
            <a:avLst/>
          </a:prstGeom>
        </p:spPr>
      </p:pic>
    </p:spTree>
    <p:extLst>
      <p:ext uri="{BB962C8B-B14F-4D97-AF65-F5344CB8AC3E}">
        <p14:creationId xmlns:p14="http://schemas.microsoft.com/office/powerpoint/2010/main" val="1646793780"/>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Image 34" descr="Une image contenant Commerce de proximité, scène, supermarché, Magasin&#10;&#10;Description générée automatiquement">
            <a:extLst>
              <a:ext uri="{FF2B5EF4-FFF2-40B4-BE49-F238E27FC236}">
                <a16:creationId xmlns:a16="http://schemas.microsoft.com/office/drawing/2014/main" id="{E4A43052-78E7-7D9D-1285-D7922C335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pic>
        <p:nvPicPr>
          <p:cNvPr id="36" name="Image 35">
            <a:extLst>
              <a:ext uri="{FF2B5EF4-FFF2-40B4-BE49-F238E27FC236}">
                <a16:creationId xmlns:a16="http://schemas.microsoft.com/office/drawing/2014/main" id="{B0668710-2E02-88D1-8880-0E186F801647}"/>
              </a:ext>
            </a:extLst>
          </p:cNvPr>
          <p:cNvPicPr>
            <a:picLocks noChangeAspect="1"/>
          </p:cNvPicPr>
          <p:nvPr/>
        </p:nvPicPr>
        <p:blipFill>
          <a:blip r:embed="rId3"/>
          <a:stretch>
            <a:fillRect/>
          </a:stretch>
        </p:blipFill>
        <p:spPr>
          <a:xfrm>
            <a:off x="11096758" y="27315"/>
            <a:ext cx="1877731" cy="1554995"/>
          </a:xfrm>
          <a:prstGeom prst="rect">
            <a:avLst/>
          </a:prstGeom>
        </p:spPr>
      </p:pic>
      <p:pic>
        <p:nvPicPr>
          <p:cNvPr id="20" name="Image 19" descr="Une image contenant texte, capture d’écran, nourriture, légume&#10;&#10;Description générée automatiquement">
            <a:extLst>
              <a:ext uri="{FF2B5EF4-FFF2-40B4-BE49-F238E27FC236}">
                <a16:creationId xmlns:a16="http://schemas.microsoft.com/office/drawing/2014/main" id="{F907A623-0CD0-DC2D-EF77-EDE332FD3F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565" y="3695700"/>
            <a:ext cx="5088835" cy="307881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Image 17" descr="Une image contenant texte, capture d’écran&#10;&#10;Description générée automatiquement">
            <a:extLst>
              <a:ext uri="{FF2B5EF4-FFF2-40B4-BE49-F238E27FC236}">
                <a16:creationId xmlns:a16="http://schemas.microsoft.com/office/drawing/2014/main" id="{0D3AA9CC-E68E-2BB6-BBCE-7E2F7974B5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758" y="1034424"/>
            <a:ext cx="5426764" cy="23945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8" name="Rectangle 47">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Image 23" descr="Une image contenant texte, capture d’écran, conception&#10;&#10;Description générée automatiquement">
            <a:extLst>
              <a:ext uri="{FF2B5EF4-FFF2-40B4-BE49-F238E27FC236}">
                <a16:creationId xmlns:a16="http://schemas.microsoft.com/office/drawing/2014/main" id="{FB2D9599-A6BF-F796-DDEA-B25D256B4C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2781" y="1423556"/>
            <a:ext cx="3943253" cy="491610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2" name="Image 31">
            <a:extLst>
              <a:ext uri="{FF2B5EF4-FFF2-40B4-BE49-F238E27FC236}">
                <a16:creationId xmlns:a16="http://schemas.microsoft.com/office/drawing/2014/main" id="{1C643996-CA74-880A-BD03-EF0C15859AD5}"/>
              </a:ext>
            </a:extLst>
          </p:cNvPr>
          <p:cNvPicPr>
            <a:picLocks noChangeAspect="1"/>
          </p:cNvPicPr>
          <p:nvPr/>
        </p:nvPicPr>
        <p:blipFill>
          <a:blip r:embed="rId7"/>
          <a:stretch>
            <a:fillRect/>
          </a:stretch>
        </p:blipFill>
        <p:spPr>
          <a:xfrm>
            <a:off x="40249" y="-5038"/>
            <a:ext cx="12089228" cy="1085182"/>
          </a:xfrm>
          <a:prstGeom prst="rect">
            <a:avLst/>
          </a:prstGeom>
        </p:spPr>
      </p:pic>
    </p:spTree>
    <p:extLst>
      <p:ext uri="{BB962C8B-B14F-4D97-AF65-F5344CB8AC3E}">
        <p14:creationId xmlns:p14="http://schemas.microsoft.com/office/powerpoint/2010/main" val="1065143228"/>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descr="Une image contenant Commerce de proximité, supermarché, Épicerie, Magasin&#10;&#10;Description générée automatiquement">
            <a:extLst>
              <a:ext uri="{FF2B5EF4-FFF2-40B4-BE49-F238E27FC236}">
                <a16:creationId xmlns:a16="http://schemas.microsoft.com/office/drawing/2014/main" id="{83AEFF22-46F1-0C44-D95B-BF057652FC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Organigramme : Délai 24">
            <a:extLst>
              <a:ext uri="{FF2B5EF4-FFF2-40B4-BE49-F238E27FC236}">
                <a16:creationId xmlns:a16="http://schemas.microsoft.com/office/drawing/2014/main" id="{A6CB1A75-C3A2-F39A-878B-F741271CEE47}"/>
              </a:ext>
            </a:extLst>
          </p:cNvPr>
          <p:cNvSpPr/>
          <p:nvPr/>
        </p:nvSpPr>
        <p:spPr>
          <a:xfrm rot="10800000">
            <a:off x="10957168" y="-67009"/>
            <a:ext cx="1860061" cy="1744734"/>
          </a:xfrm>
          <a:prstGeom prst="flowChartDelay">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Arc plein 23">
            <a:extLst>
              <a:ext uri="{FF2B5EF4-FFF2-40B4-BE49-F238E27FC236}">
                <a16:creationId xmlns:a16="http://schemas.microsoft.com/office/drawing/2014/main" id="{1897EDC5-AEEE-D3B6-C837-AE20DC8209F8}"/>
              </a:ext>
            </a:extLst>
          </p:cNvPr>
          <p:cNvSpPr/>
          <p:nvPr/>
        </p:nvSpPr>
        <p:spPr>
          <a:xfrm rot="5400000">
            <a:off x="-513146" y="4518127"/>
            <a:ext cx="1026292" cy="2418146"/>
          </a:xfrm>
          <a:prstGeom prst="blockArc">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pic>
        <p:nvPicPr>
          <p:cNvPr id="6" name="Image 5" descr="Une image contenant texte, capture d’écran, Police, nombre">
            <a:extLst>
              <a:ext uri="{FF2B5EF4-FFF2-40B4-BE49-F238E27FC236}">
                <a16:creationId xmlns:a16="http://schemas.microsoft.com/office/drawing/2014/main" id="{40A2DA7F-8B6B-AC81-1090-E02526828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2" y="1467338"/>
            <a:ext cx="2904145" cy="500184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Image 7">
            <a:extLst>
              <a:ext uri="{FF2B5EF4-FFF2-40B4-BE49-F238E27FC236}">
                <a16:creationId xmlns:a16="http://schemas.microsoft.com/office/drawing/2014/main" id="{7225E2A0-E10C-728D-4F28-3BD9235BEE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4646" y="2139461"/>
            <a:ext cx="2545537" cy="3657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Image 9" descr="Une image contenant texte, capture d’écran, fruit, pomme">
            <a:extLst>
              <a:ext uri="{FF2B5EF4-FFF2-40B4-BE49-F238E27FC236}">
                <a16:creationId xmlns:a16="http://schemas.microsoft.com/office/drawing/2014/main" id="{51484110-5D5C-9BD5-5FDD-EE4A6A45ED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8831" y="2428631"/>
            <a:ext cx="2168432" cy="322775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Image 11" descr="Une image contenant texte, capture d’écran, fruit, nourriture">
            <a:extLst>
              <a:ext uri="{FF2B5EF4-FFF2-40B4-BE49-F238E27FC236}">
                <a16:creationId xmlns:a16="http://schemas.microsoft.com/office/drawing/2014/main" id="{AC9BE30E-84ED-2CE0-D5C4-B191B3DA75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7594" y="1735014"/>
            <a:ext cx="2688405" cy="44391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1" name="Image 20">
            <a:extLst>
              <a:ext uri="{FF2B5EF4-FFF2-40B4-BE49-F238E27FC236}">
                <a16:creationId xmlns:a16="http://schemas.microsoft.com/office/drawing/2014/main" id="{BF1760CC-E858-5382-91AD-7A5894FEDB6B}"/>
              </a:ext>
            </a:extLst>
          </p:cNvPr>
          <p:cNvPicPr>
            <a:picLocks noChangeAspect="1"/>
          </p:cNvPicPr>
          <p:nvPr/>
        </p:nvPicPr>
        <p:blipFill>
          <a:blip r:embed="rId7"/>
          <a:stretch>
            <a:fillRect/>
          </a:stretch>
        </p:blipFill>
        <p:spPr>
          <a:xfrm>
            <a:off x="75677" y="0"/>
            <a:ext cx="12040644" cy="1085182"/>
          </a:xfrm>
          <a:prstGeom prst="rect">
            <a:avLst/>
          </a:prstGeom>
        </p:spPr>
      </p:pic>
    </p:spTree>
    <p:extLst>
      <p:ext uri="{BB962C8B-B14F-4D97-AF65-F5344CB8AC3E}">
        <p14:creationId xmlns:p14="http://schemas.microsoft.com/office/powerpoint/2010/main" val="4282206606"/>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3C4278AC-C9D1-6744-8817-9E501C7B2528}"/>
              </a:ext>
            </a:extLst>
          </p:cNvPr>
          <p:cNvPicPr>
            <a:picLocks noChangeAspect="1"/>
          </p:cNvPicPr>
          <p:nvPr/>
        </p:nvPicPr>
        <p:blipFill>
          <a:blip r:embed="rId2"/>
          <a:stretch>
            <a:fillRect/>
          </a:stretch>
        </p:blipFill>
        <p:spPr>
          <a:xfrm>
            <a:off x="10987411" y="63609"/>
            <a:ext cx="1877731" cy="1482065"/>
          </a:xfrm>
          <a:prstGeom prst="rect">
            <a:avLst/>
          </a:prstGeom>
        </p:spPr>
      </p:pic>
      <p:pic>
        <p:nvPicPr>
          <p:cNvPr id="8" name="Image 7" descr="Une image contenant Aliments naturels, Commerce de proximité, produits, fruit&#10;&#10;Description générée automatiquement">
            <a:extLst>
              <a:ext uri="{FF2B5EF4-FFF2-40B4-BE49-F238E27FC236}">
                <a16:creationId xmlns:a16="http://schemas.microsoft.com/office/drawing/2014/main" id="{17DD0761-CF8A-10D0-D7A8-A6329DF15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926" y="2676526"/>
            <a:ext cx="4791074" cy="418147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Forme en L 8">
            <a:extLst>
              <a:ext uri="{FF2B5EF4-FFF2-40B4-BE49-F238E27FC236}">
                <a16:creationId xmlns:a16="http://schemas.microsoft.com/office/drawing/2014/main" id="{C60126FB-1652-489C-BA13-B70939268D07}"/>
              </a:ext>
            </a:extLst>
          </p:cNvPr>
          <p:cNvSpPr/>
          <p:nvPr/>
        </p:nvSpPr>
        <p:spPr>
          <a:xfrm rot="5400000">
            <a:off x="7554690" y="2220693"/>
            <a:ext cx="4350110" cy="4924508"/>
          </a:xfrm>
          <a:prstGeom prst="corner">
            <a:avLst>
              <a:gd name="adj1" fmla="val 3290"/>
              <a:gd name="adj2" fmla="val 4169"/>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Rectangle 9">
            <a:extLst>
              <a:ext uri="{FF2B5EF4-FFF2-40B4-BE49-F238E27FC236}">
                <a16:creationId xmlns:a16="http://schemas.microsoft.com/office/drawing/2014/main" id="{538C9A54-E37A-1AC5-8607-C8333578098F}"/>
              </a:ext>
            </a:extLst>
          </p:cNvPr>
          <p:cNvSpPr/>
          <p:nvPr/>
        </p:nvSpPr>
        <p:spPr>
          <a:xfrm>
            <a:off x="365760" y="2207251"/>
            <a:ext cx="3498574" cy="8746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tr-TR" sz="4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Sonuçlar</a:t>
            </a:r>
          </a:p>
        </p:txBody>
      </p:sp>
      <p:sp>
        <p:nvSpPr>
          <p:cNvPr id="13" name="Rectangle 12">
            <a:extLst>
              <a:ext uri="{FF2B5EF4-FFF2-40B4-BE49-F238E27FC236}">
                <a16:creationId xmlns:a16="http://schemas.microsoft.com/office/drawing/2014/main" id="{1B187F95-B49B-4356-A168-BD459DD3B153}"/>
              </a:ext>
            </a:extLst>
          </p:cNvPr>
          <p:cNvSpPr/>
          <p:nvPr/>
        </p:nvSpPr>
        <p:spPr>
          <a:xfrm>
            <a:off x="2842591" y="2207251"/>
            <a:ext cx="3900529" cy="87464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tr-TR" sz="4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Ve Öneriler</a:t>
            </a:r>
          </a:p>
        </p:txBody>
      </p:sp>
      <p:sp>
        <p:nvSpPr>
          <p:cNvPr id="14" name="Rectangle : coins arrondis 13">
            <a:extLst>
              <a:ext uri="{FF2B5EF4-FFF2-40B4-BE49-F238E27FC236}">
                <a16:creationId xmlns:a16="http://schemas.microsoft.com/office/drawing/2014/main" id="{3FDB0F7A-820C-97FD-2DEE-84E64E2E8286}"/>
              </a:ext>
            </a:extLst>
          </p:cNvPr>
          <p:cNvSpPr/>
          <p:nvPr/>
        </p:nvSpPr>
        <p:spPr>
          <a:xfrm>
            <a:off x="365760" y="2918128"/>
            <a:ext cx="6750657" cy="2250219"/>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tr-TR" i="0">
                <a:solidFill>
                  <a:srgbClr val="374151"/>
                </a:solidFill>
                <a:effectLst/>
                <a:latin typeface="Söhne"/>
              </a:rPr>
              <a:t>Kullanıcılardan  </a:t>
            </a:r>
            <a:r>
              <a:rPr lang="tr-TR" i="0" dirty="0">
                <a:solidFill>
                  <a:srgbClr val="374151"/>
                </a:solidFill>
                <a:effectLst/>
                <a:latin typeface="Söhne"/>
              </a:rPr>
              <a:t>olumlu geri </a:t>
            </a:r>
            <a:r>
              <a:rPr lang="tr-TR" i="0">
                <a:solidFill>
                  <a:srgbClr val="374151"/>
                </a:solidFill>
                <a:effectLst/>
                <a:latin typeface="Söhne"/>
              </a:rPr>
              <a:t>bildirimler </a:t>
            </a:r>
            <a:r>
              <a:rPr lang="tr-TR">
                <a:solidFill>
                  <a:srgbClr val="374151"/>
                </a:solidFill>
                <a:latin typeface="Söhne"/>
              </a:rPr>
              <a:t>alındı</a:t>
            </a:r>
            <a:r>
              <a:rPr lang="tr-TR" i="0">
                <a:solidFill>
                  <a:srgbClr val="374151"/>
                </a:solidFill>
                <a:effectLst/>
                <a:latin typeface="Söhne"/>
              </a:rPr>
              <a:t>, </a:t>
            </a:r>
            <a:r>
              <a:rPr lang="tr-TR" i="0" dirty="0">
                <a:solidFill>
                  <a:srgbClr val="374151"/>
                </a:solidFill>
                <a:effectLst/>
                <a:latin typeface="Söhne"/>
              </a:rPr>
              <a:t>özellikle sipariş ve ürün yönetimi için yapılan geliştirmeler </a:t>
            </a:r>
            <a:r>
              <a:rPr lang="tr-TR" i="0">
                <a:solidFill>
                  <a:srgbClr val="374151"/>
                </a:solidFill>
                <a:effectLst/>
                <a:latin typeface="Söhne"/>
              </a:rPr>
              <a:t>memnuniyet yarattıldı. </a:t>
            </a:r>
            <a:r>
              <a:rPr lang="tr-TR" i="0" dirty="0">
                <a:solidFill>
                  <a:srgbClr val="374151"/>
                </a:solidFill>
                <a:effectLst/>
                <a:latin typeface="Söhne"/>
              </a:rPr>
              <a:t>Gelecekte admin paneli esnekliği, mobil uygulama, güvenlik önlemleri, müşteri memnuniyetini artıracak özellikler ve geri bildirim sistemi gibi geliştirmeler önerilecektir.</a:t>
            </a:r>
            <a:endParaRPr lang="tr-TR" dirty="0"/>
          </a:p>
        </p:txBody>
      </p:sp>
      <p:sp>
        <p:nvSpPr>
          <p:cNvPr id="15" name="Arc plein 14">
            <a:extLst>
              <a:ext uri="{FF2B5EF4-FFF2-40B4-BE49-F238E27FC236}">
                <a16:creationId xmlns:a16="http://schemas.microsoft.com/office/drawing/2014/main" id="{4478E320-EA41-A5D6-0087-E5DD85F2F0AC}"/>
              </a:ext>
            </a:extLst>
          </p:cNvPr>
          <p:cNvSpPr/>
          <p:nvPr/>
        </p:nvSpPr>
        <p:spPr>
          <a:xfrm rot="5400000">
            <a:off x="-381665" y="5225996"/>
            <a:ext cx="787180" cy="1176793"/>
          </a:xfrm>
          <a:prstGeom prst="blockArc">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pic>
        <p:nvPicPr>
          <p:cNvPr id="16" name="Image 15">
            <a:extLst>
              <a:ext uri="{FF2B5EF4-FFF2-40B4-BE49-F238E27FC236}">
                <a16:creationId xmlns:a16="http://schemas.microsoft.com/office/drawing/2014/main" id="{9FE8AB2D-FF8F-D319-43FB-1D2F5A3CBADD}"/>
              </a:ext>
            </a:extLst>
          </p:cNvPr>
          <p:cNvPicPr>
            <a:picLocks noChangeAspect="1"/>
          </p:cNvPicPr>
          <p:nvPr/>
        </p:nvPicPr>
        <p:blipFill>
          <a:blip r:embed="rId4"/>
          <a:stretch>
            <a:fillRect/>
          </a:stretch>
        </p:blipFill>
        <p:spPr>
          <a:xfrm>
            <a:off x="0" y="0"/>
            <a:ext cx="12116321" cy="1085182"/>
          </a:xfrm>
          <a:prstGeom prst="rect">
            <a:avLst/>
          </a:prstGeom>
        </p:spPr>
      </p:pic>
    </p:spTree>
    <p:extLst>
      <p:ext uri="{BB962C8B-B14F-4D97-AF65-F5344CB8AC3E}">
        <p14:creationId xmlns:p14="http://schemas.microsoft.com/office/powerpoint/2010/main" val="1270135719"/>
      </p:ext>
    </p:extLst>
  </p:cSld>
  <p:clrMapOvr>
    <a:masterClrMapping/>
  </p:clrMapOvr>
  <p:transition spd="slow">
    <p:wipe dir="r"/>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1710</TotalTime>
  <Words>232</Words>
  <Application>Microsoft Office PowerPoint</Application>
  <PresentationFormat>Grand écran</PresentationFormat>
  <Paragraphs>42</Paragraphs>
  <Slides>10</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10</vt:i4>
      </vt:variant>
    </vt:vector>
  </HeadingPairs>
  <TitlesOfParts>
    <vt:vector size="16" baseType="lpstr">
      <vt:lpstr>Arial</vt:lpstr>
      <vt:lpstr>Calibri</vt:lpstr>
      <vt:lpstr>Calibri Light</vt:lpstr>
      <vt:lpstr>Söhne</vt:lpstr>
      <vt:lpstr>Times New Roman</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Mahamat Kabir Souleyman İssein</dc:creator>
  <cp:lastModifiedBy>Mahamat Kabir Souleyman İssein</cp:lastModifiedBy>
  <cp:revision>2</cp:revision>
  <dcterms:created xsi:type="dcterms:W3CDTF">2024-01-21T18:18:19Z</dcterms:created>
  <dcterms:modified xsi:type="dcterms:W3CDTF">2024-01-30T12:38:24Z</dcterms:modified>
</cp:coreProperties>
</file>